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56" r:id="rId14"/>
  </p:sldIdLst>
  <p:sldSz cx="12192000" cy="6858000"/>
  <p:notesSz cx="6858000" cy="9144000"/>
  <p:embeddedFontLst>
    <p:embeddedFont>
      <p:font typeface="Aharoni" panose="02010803020104030203" pitchFamily="2" charset="-79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Kristen ITC" panose="03050502040202030202" pitchFamily="66" charset="0"/>
      <p:regular r:id="rId2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TmpEQlVZDWrIYoFa7TOA==" hashData="08ewzVEh+tUdLPFpSe3gEBl480/cYjtXlVlBipDviNWO71ZesmYUW0wWplBQPVugJipa3S5Cetyi1ucNQDrP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573E"/>
    <a:srgbClr val="F378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CC0EDE-880F-4F4F-AB70-99B112BC77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FD4903-B99F-467A-9E05-159063E5F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C699026-1433-49BD-BDD1-8263AD2F6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64409A-DAD8-477F-A7EA-BFB9837AE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9735E07-CFA1-4164-83B2-D0528DEB4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609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8C0EC2-1556-4A09-9655-7B8D3D041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00BDC02-F1BE-44F8-946A-8896F7B08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D81C465-11BE-44C9-8B5E-C5050F2B9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DBA7D33-A2ED-47B2-938F-ADBC5C70E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0253CE5-AF2D-467B-8F72-7BA3F822F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4417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C3B211-EB98-4F2F-A912-8DE5733A1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D039E13-D92E-4774-AAB4-F923D6D4F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93DE52-D863-4355-A7D6-B4749348C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48374F5-1131-4DE0-BEB3-45017A83C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162D1C-8424-43FC-B5D2-CB97C04E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6441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7FBA02-E350-4509-9D36-5D3B4F617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10896C-3405-4873-930D-F096D102FE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796AE7C-EB74-4B1C-B369-E90E2A6D85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EC9EA5E-C06C-4FEC-AAD2-BFC83BB1F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3DDAF61-41E2-4384-B4E5-078BBF657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3C3AE42-0B44-48C3-B2E0-7375DA44B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1333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07DEEA-14A7-4895-976F-EDE7659AA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3AD89D4-5844-4F45-9D56-66A2A4173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BAAFA64-A374-4BFE-9FBC-0FFDF48A6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359F884-E820-4898-BB84-D7485074DD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11F90DD-363C-4A45-9D1C-90A1547440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A26AE64B-8A86-4C1E-8A00-AFE7F37CC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608A503-79C3-4BCE-92DA-E37E664B3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3AD5FF7-A2F1-466D-8153-DE8F8FFA7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64940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2F5B68-FB3A-459B-9947-3A4937FD1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5348B19-D0E6-4A4A-B5A8-863BA5976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83914FB-A7A2-4007-8323-DA350B4DD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A8E7761-10C7-4921-8BBC-91E56FA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4044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DA08CD6-CFF4-4C0C-B4AD-F9E22F8B7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2C077B1-4D7F-4EE2-88CC-709227ABC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1E2FB4F-CE42-4618-A002-C5E4F372A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1930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256260-10A8-41CB-BF71-A03353D9F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6AA8161-6335-4A61-9C92-BDC877A95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164CC87-09BA-478F-BF8E-44203B2F57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EBCF64D-966C-4D74-B8A7-9DED2B63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5B697B2-AA56-4EAF-B406-7A620F157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D07C424-16D1-49B4-90A4-D1612176A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35668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022BE7-3F03-45F2-A834-FF036D339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1693D8-4A9B-4DD9-961B-ABEA57AFA5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307A29B-865B-402B-A132-C58747B53A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8245E01-1EEB-4833-B29D-CA67B7B5C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1C81D97-A273-4B67-AD73-4A54DB521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1818C65-B648-4D00-97C6-E08D1E13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8885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53EB5E-6857-44AA-BAB5-0BF7E2BF9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1A5E33E-9941-4DBA-BC28-41997D5CAD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D248026-0FE8-42B9-91B3-89888BA5A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E0421AF-B94F-4CDE-96C5-F2695B497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E3F6FAE-62BA-499F-B913-0021E85F9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8768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D38FE29-0AFF-48C3-A331-9F9CDFDEBF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2DA9FF4-770F-4123-9330-EE4463EB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5350789-0282-42BA-B7E7-C6C15AF24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B0E5F1-207C-495F-B207-CC95A2194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B1DB3BB-D75D-4067-AC83-8ACE5955F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61545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D4E91AC-B815-46EB-B935-55EC56141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02486DB-859F-44EF-AB5B-8FC47A193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63B081D-7951-43F9-AAD4-1D5ADCEE7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E0AC6-361F-485E-9E88-7741D928DE31}" type="datetimeFigureOut">
              <a:rPr lang="nl-BE" smtClean="0"/>
              <a:t>4/05/2019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2B0C177-35BB-4B8B-A202-7909519A2C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E2DCD0-8EE0-4350-83F3-9CD33060A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66C69-63D5-4B7D-97D6-6E2C538205D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14675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D7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muur, binnen&#10;&#10;Beschrijving is gegenereerd met hoge betrouwbaarheid">
            <a:extLst>
              <a:ext uri="{FF2B5EF4-FFF2-40B4-BE49-F238E27FC236}">
                <a16:creationId xmlns:a16="http://schemas.microsoft.com/office/drawing/2014/main" id="{8D408BF3-B9D6-4022-9B11-BCBDF463B6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07" r="1" b="295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7A2EA5A7-922F-4DD7-A9F3-B261836D8E2F}"/>
              </a:ext>
            </a:extLst>
          </p:cNvPr>
          <p:cNvSpPr/>
          <p:nvPr/>
        </p:nvSpPr>
        <p:spPr>
          <a:xfrm>
            <a:off x="902579" y="643467"/>
            <a:ext cx="642850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Moederdag</a:t>
            </a:r>
          </a:p>
          <a:p>
            <a:r>
              <a:rPr lang="nl-BE" sz="4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Mothers Day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68D756B-0597-4D19-BF18-C12DE25968DE}"/>
              </a:ext>
            </a:extLst>
          </p:cNvPr>
          <p:cNvSpPr/>
          <p:nvPr/>
        </p:nvSpPr>
        <p:spPr>
          <a:xfrm>
            <a:off x="7481509" y="5485067"/>
            <a:ext cx="3974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6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36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9349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9000">
        <p14:reveal/>
        <p:sndAc>
          <p:stSnd>
            <p:snd r:embed="rId2" name="Tranen in mijn hart  =1.wav"/>
          </p:stSnd>
        </p:sndAc>
      </p:transition>
    </mc:Choice>
    <mc:Fallback xmlns="">
      <p:transition spd="slow" advClick="0" advTm="9000">
        <p:fade/>
        <p:sndAc>
          <p:stSnd>
            <p:snd r:embed="rId4" name="Tranen in mijn hart  =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35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55AD9C3-A7B1-42C8-A568-01A4C6E65F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954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honeycomb/>
      </p:transition>
    </mc:Choice>
    <mc:Fallback xmlns=""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78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598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object, tafel&#10;&#10;Beschrijving is gegenereerd met hoge betrouwbaarheid">
            <a:extLst>
              <a:ext uri="{FF2B5EF4-FFF2-40B4-BE49-F238E27FC236}">
                <a16:creationId xmlns:a16="http://schemas.microsoft.com/office/drawing/2014/main" id="{19D90DF7-2C06-4134-A2D9-44EB4C9F47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98" r="1" b="982"/>
          <a:stretch/>
        </p:blipFill>
        <p:spPr>
          <a:xfrm>
            <a:off x="331233" y="197418"/>
            <a:ext cx="10905066" cy="5571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418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3A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Beschrijving is gegenereerd met hoge betrouwbaarheid">
            <a:extLst>
              <a:ext uri="{FF2B5EF4-FFF2-40B4-BE49-F238E27FC236}">
                <a16:creationId xmlns:a16="http://schemas.microsoft.com/office/drawing/2014/main" id="{C036DDEE-11E3-42EC-90B2-32D2887676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35" r="1" b="3627"/>
          <a:stretch/>
        </p:blipFill>
        <p:spPr>
          <a:xfrm>
            <a:off x="643467" y="643467"/>
            <a:ext cx="10905066" cy="55710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85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vortex dir="u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57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76DAC1B-629D-42E3-A735-48F0267288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85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81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9A8E1C1-B6E2-43C8-8C66-D57A01726D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73" r="1" b="1688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2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58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oom&#10;&#10;Beschrijving is gegenereerd met hoge betrouwbaarheid">
            <a:extLst>
              <a:ext uri="{FF2B5EF4-FFF2-40B4-BE49-F238E27FC236}">
                <a16:creationId xmlns:a16="http://schemas.microsoft.com/office/drawing/2014/main" id="{6D21F287-9F45-406C-BE05-29E2592AA5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20" r="1" b="16846"/>
          <a:stretch/>
        </p:blipFill>
        <p:spPr>
          <a:xfrm>
            <a:off x="643467" y="643467"/>
            <a:ext cx="10905066" cy="55710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41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57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67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ekst, kaart&#10;&#10;Beschrijving is gegenereerd met zeer hoge betrouwbaarheid">
            <a:extLst>
              <a:ext uri="{FF2B5EF4-FFF2-40B4-BE49-F238E27FC236}">
                <a16:creationId xmlns:a16="http://schemas.microsoft.com/office/drawing/2014/main" id="{024F009F-5886-4C2A-8BAD-1AECA3A12F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05" r="1" b="625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76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oeket&#10;&#10;Beschrijving is gegenereerd met zeer hoge betrouwbaarheid">
            <a:extLst>
              <a:ext uri="{FF2B5EF4-FFF2-40B4-BE49-F238E27FC236}">
                <a16:creationId xmlns:a16="http://schemas.microsoft.com/office/drawing/2014/main" id="{39C216AE-01EC-451E-9CD3-BA4F8CCEF7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50" r="1" b="1448"/>
          <a:stretch/>
        </p:blipFill>
        <p:spPr>
          <a:xfrm>
            <a:off x="643467" y="643467"/>
            <a:ext cx="10905066" cy="5571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95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C4D7BD8-6B20-4E49-821C-C23BCB79BD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434" y="643467"/>
            <a:ext cx="10694020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194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7C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oeket&#10;&#10;Beschrijving is gegenereerd met zeer hoge betrouwbaarheid">
            <a:extLst>
              <a:ext uri="{FF2B5EF4-FFF2-40B4-BE49-F238E27FC236}">
                <a16:creationId xmlns:a16="http://schemas.microsoft.com/office/drawing/2014/main" id="{2C98BFC9-3B14-48FA-81E9-7A25CAF095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306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ipple dir="r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7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27B5949-BAE1-4206-BB96-2D3B2F743F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55" r="1" b="2325"/>
          <a:stretch/>
        </p:blipFill>
        <p:spPr>
          <a:xfrm>
            <a:off x="643467" y="643467"/>
            <a:ext cx="10905066" cy="55710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023EAFDD-26D1-4D6F-92A5-D7CDFDB58A87}"/>
              </a:ext>
            </a:extLst>
          </p:cNvPr>
          <p:cNvSpPr/>
          <p:nvPr/>
        </p:nvSpPr>
        <p:spPr>
          <a:xfrm>
            <a:off x="848497" y="5742239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71877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5000">
        <p14:switch dir="r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D470EED-6EC6-471D-B1D9-5B4DE6FE4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C681FC7-7870-4A64-BB81-8D52CC503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A93FF83-1F0A-4A76-BF70-AF6B16FE8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909B810-FF6D-4E04-921D-60BD79C66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1C1DD75-64E0-4D51-81FD-6BF97B05B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51C2819-1844-4F06-9B1C-7F6E8A3B9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505843D-8F13-4BF0-9D2A-B94F671C3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AD8B71E-E6C9-4708-89D4-0263673E3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BEC8441-5D49-4F08-89F6-F4785316F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8A23CB8-3DBE-4D76-8FF0-99FB276D2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AB2ED69-F764-4CC4-9016-CAB94B791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31</Words>
  <Application>Microsoft Office PowerPoint</Application>
  <PresentationFormat>Breedbeeld</PresentationFormat>
  <Paragraphs>6</Paragraphs>
  <Slides>13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19" baseType="lpstr">
      <vt:lpstr>Calibri</vt:lpstr>
      <vt:lpstr>Aharoni</vt:lpstr>
      <vt:lpstr>Arial</vt:lpstr>
      <vt:lpstr>Calibri Light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2018-05-11T09:12:02Z</dcterms:created>
  <dcterms:modified xsi:type="dcterms:W3CDTF">2019-05-04T06:05:14Z</dcterms:modified>
</cp:coreProperties>
</file>