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62" r:id="rId4"/>
    <p:sldId id="258" r:id="rId5"/>
    <p:sldId id="259" r:id="rId6"/>
    <p:sldId id="260" r:id="rId7"/>
    <p:sldId id="261" r:id="rId8"/>
    <p:sldId id="264" r:id="rId9"/>
    <p:sldId id="268" r:id="rId10"/>
    <p:sldId id="265" r:id="rId11"/>
    <p:sldId id="266" r:id="rId12"/>
    <p:sldId id="263" r:id="rId13"/>
    <p:sldId id="269" r:id="rId14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ChopinScript" panose="00000400000000000000" pitchFamily="2" charset="0"/>
      <p:regular r:id="rId19"/>
    </p:embeddedFont>
    <p:embeddedFont>
      <p:font typeface="Kingthings Christmas 2" panose="02000000000000000000" pitchFamily="2" charset="0"/>
      <p:regular r:id="rId20"/>
    </p:embeddedFont>
    <p:embeddedFont>
      <p:font typeface="Kristen ITC" panose="03050502040202030202" pitchFamily="66" charset="0"/>
      <p:regular r:id="rId21"/>
    </p:embeddedFont>
    <p:embeddedFont>
      <p:font typeface="MatrixInlineScript" panose="02000606020000020004" pitchFamily="50" charset="0"/>
      <p:bold r:id="rId22"/>
    </p:embeddedFont>
    <p:embeddedFont>
      <p:font typeface="Mistletoe" panose="00000500000000000000" pitchFamily="2" charset="0"/>
      <p:regular r:id="rId23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U7c4rc30URQyW1U/v2gWA==" hashData="GJoprdkQqTrGPuuLAtjRG+BTmXwD4AnvBmvWs8a0HIhWPTBC0nj5W2ROKMFbdoryYNo/1f+kz/zMIeM7tSerH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FF"/>
    <a:srgbClr val="FF33CC"/>
    <a:srgbClr val="FF3399"/>
    <a:srgbClr val="C8BFB6"/>
    <a:srgbClr val="B7BFC7"/>
    <a:srgbClr val="F39BC1"/>
    <a:srgbClr val="EAA4D3"/>
    <a:srgbClr val="BAA79C"/>
    <a:srgbClr val="954ECA"/>
    <a:srgbClr val="7DE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2" y="126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font" Target="fonts/font7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10" Type="http://schemas.openxmlformats.org/officeDocument/2006/relationships/slide" Target="slides/slide8.xml"/><Relationship Id="rId19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8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E19A-FB21-453D-9338-E0E3CE8FA439}" type="datetimeFigureOut">
              <a:rPr lang="es-ES" smtClean="0"/>
              <a:pPr/>
              <a:t>19/12/2022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F3800-40E7-4CA6-B087-D288185966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E19A-FB21-453D-9338-E0E3CE8FA439}" type="datetimeFigureOut">
              <a:rPr lang="es-ES" smtClean="0"/>
              <a:pPr/>
              <a:t>19/12/2022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F3800-40E7-4CA6-B087-D288185966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E19A-FB21-453D-9338-E0E3CE8FA439}" type="datetimeFigureOut">
              <a:rPr lang="es-ES" smtClean="0"/>
              <a:pPr/>
              <a:t>19/12/2022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F3800-40E7-4CA6-B087-D288185966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E19A-FB21-453D-9338-E0E3CE8FA439}" type="datetimeFigureOut">
              <a:rPr lang="es-ES" smtClean="0"/>
              <a:pPr/>
              <a:t>19/12/2022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F3800-40E7-4CA6-B087-D288185966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E19A-FB21-453D-9338-E0E3CE8FA439}" type="datetimeFigureOut">
              <a:rPr lang="es-ES" smtClean="0"/>
              <a:pPr/>
              <a:t>19/12/2022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F3800-40E7-4CA6-B087-D288185966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E19A-FB21-453D-9338-E0E3CE8FA439}" type="datetimeFigureOut">
              <a:rPr lang="es-ES" smtClean="0"/>
              <a:pPr/>
              <a:t>19/12/2022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F3800-40E7-4CA6-B087-D288185966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E19A-FB21-453D-9338-E0E3CE8FA439}" type="datetimeFigureOut">
              <a:rPr lang="es-ES" smtClean="0"/>
              <a:pPr/>
              <a:t>19/12/2022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F3800-40E7-4CA6-B087-D288185966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E19A-FB21-453D-9338-E0E3CE8FA439}" type="datetimeFigureOut">
              <a:rPr lang="es-ES" smtClean="0"/>
              <a:pPr/>
              <a:t>19/12/2022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F3800-40E7-4CA6-B087-D288185966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E19A-FB21-453D-9338-E0E3CE8FA439}" type="datetimeFigureOut">
              <a:rPr lang="es-ES" smtClean="0"/>
              <a:pPr/>
              <a:t>19/12/2022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F3800-40E7-4CA6-B087-D288185966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E19A-FB21-453D-9338-E0E3CE8FA439}" type="datetimeFigureOut">
              <a:rPr lang="es-ES" smtClean="0"/>
              <a:pPr/>
              <a:t>19/12/2022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F3800-40E7-4CA6-B087-D288185966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E19A-FB21-453D-9338-E0E3CE8FA439}" type="datetimeFigureOut">
              <a:rPr lang="es-ES" smtClean="0"/>
              <a:pPr/>
              <a:t>19/12/2022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F3800-40E7-4CA6-B087-D288185966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rixInlineScript" pitchFamily="50" charset="0"/>
              </a:defRPr>
            </a:lvl1pPr>
          </a:lstStyle>
          <a:p>
            <a:fld id="{5892E19A-FB21-453D-9338-E0E3CE8FA439}" type="datetimeFigureOut">
              <a:rPr lang="es-ES" smtClean="0"/>
              <a:pPr/>
              <a:t>19/12/2022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rixInlineScript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rixInlineScript" pitchFamily="50" charset="0"/>
              </a:defRPr>
            </a:lvl1pPr>
          </a:lstStyle>
          <a:p>
            <a:fld id="{D31F3800-40E7-4CA6-B087-D2881859667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rixInlineScript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7.png"/><Relationship Id="rId18" Type="http://schemas.openxmlformats.org/officeDocument/2006/relationships/image" Target="../media/image3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3.png"/><Relationship Id="rId11" Type="http://schemas.openxmlformats.org/officeDocument/2006/relationships/image" Target="../media/image2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2.png"/><Relationship Id="rId9" Type="http://schemas.openxmlformats.org/officeDocument/2006/relationships/image" Target="../media/image2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3EA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rgbClr val="E48AC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rgbClr val="E48AC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rgbClr val="E48AC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xtracto"/>
          <p:cNvSpPr/>
          <p:nvPr/>
        </p:nvSpPr>
        <p:spPr>
          <a:xfrm rot="5400000">
            <a:off x="-285750" y="285750"/>
            <a:ext cx="5143500" cy="4572000"/>
          </a:xfrm>
          <a:prstGeom prst="flowChartExtract">
            <a:avLst/>
          </a:prstGeom>
          <a:solidFill>
            <a:srgbClr val="E48AC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033" name="Picture 9" descr="E:\PPS  EXCLUSIVOS\- Para ti en tu día Herineiva\Imágenes\71fm633D6eS._AC_SL1000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909"/>
            <a:ext cx="9144000" cy="5143499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87624" y="1779662"/>
            <a:ext cx="3960441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000"/>
              </a:lnSpc>
            </a:pPr>
            <a:r>
              <a:rPr lang="es-ES" sz="4000" dirty="0">
                <a:solidFill>
                  <a:srgbClr val="6600FF"/>
                </a:solidFill>
                <a:effectLst>
                  <a:outerShdw blurRad="38100" dist="38100" dir="2700000" algn="tl">
                    <a:schemeClr val="accent2">
                      <a:lumMod val="20000"/>
                      <a:lumOff val="80000"/>
                      <a:alpha val="80000"/>
                    </a:schemeClr>
                  </a:outerShdw>
                </a:effectLst>
                <a:latin typeface="Kingthings Christmas 2" pitchFamily="2" charset="0"/>
              </a:rPr>
              <a:t>PARA TI EN TU DIA</a:t>
            </a:r>
          </a:p>
          <a:p>
            <a:pPr algn="ctr">
              <a:lnSpc>
                <a:spcPts val="5000"/>
              </a:lnSpc>
            </a:pPr>
            <a:r>
              <a:rPr lang="es-ES" sz="4000" dirty="0">
                <a:solidFill>
                  <a:srgbClr val="6600FF"/>
                </a:solidFill>
                <a:effectLst>
                  <a:outerShdw blurRad="38100" dist="38100" dir="2700000" algn="tl">
                    <a:schemeClr val="accent2">
                      <a:lumMod val="20000"/>
                      <a:lumOff val="80000"/>
                      <a:alpha val="80000"/>
                    </a:schemeClr>
                  </a:outerShdw>
                </a:effectLst>
                <a:latin typeface="Kingthings Christmas 2" pitchFamily="2" charset="0"/>
              </a:rPr>
              <a:t>HERINEIVA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1161AD2-EB40-F6B1-EDCF-DA2005858AD3}"/>
              </a:ext>
            </a:extLst>
          </p:cNvPr>
          <p:cNvSpPr/>
          <p:nvPr/>
        </p:nvSpPr>
        <p:spPr>
          <a:xfrm>
            <a:off x="35525" y="-35818"/>
            <a:ext cx="9144000" cy="519722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>
    <p:sndAc>
      <p:stSnd>
        <p:snd r:embed="rId2" name="Luis Miguel    Sueña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2" grpId="0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A4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Para ti en tu día Herineiva\Imágenes\Tel-n-de-fondo-de-cumplea-os-de-unicornio-fotocall-HUAYI-vinilo-para-beb-W-10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339502"/>
            <a:ext cx="7848872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Hoy he despertado con una gran emoción, con la sensación de que hoy era un día único. </a:t>
            </a:r>
          </a:p>
        </p:txBody>
      </p:sp>
      <p:pic>
        <p:nvPicPr>
          <p:cNvPr id="4098" name="Picture 2" descr="E:\PPS  EXCLUSIVOS\- Para ti en tu día Herineiva\Imágenes\81a7FZ-mytL._AC_SL1200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868144" y="267494"/>
            <a:ext cx="2947735" cy="1515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700"/>
              </a:lnSpc>
            </a:pPr>
            <a:r>
              <a:rPr lang="es-ES" sz="4400" dirty="0">
                <a:solidFill>
                  <a:srgbClr val="6600FF"/>
                </a:solidFill>
                <a:effectLst>
                  <a:outerShdw blurRad="38100" dist="38100" dir="2700000" algn="tl">
                    <a:schemeClr val="accent2">
                      <a:lumMod val="40000"/>
                      <a:lumOff val="60000"/>
                      <a:alpha val="80000"/>
                    </a:schemeClr>
                  </a:outerShdw>
                </a:effectLst>
                <a:latin typeface="MatrixInlineScript" pitchFamily="50" charset="0"/>
              </a:rPr>
              <a:t>¡Muchísimas Felicidades Preciosa!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961F3C2-AB6C-B08A-AB7E-4B5DD79E3C55}"/>
              </a:ext>
            </a:extLst>
          </p:cNvPr>
          <p:cNvSpPr/>
          <p:nvPr/>
        </p:nvSpPr>
        <p:spPr>
          <a:xfrm>
            <a:off x="35525" y="-35818"/>
            <a:ext cx="9144000" cy="519722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E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Para ti en tu día Herineiva\Imágenes\istockphoto-1093935344-612x6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59632" y="2715766"/>
            <a:ext cx="64807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600"/>
              </a:lnSpc>
            </a:pPr>
            <a:r>
              <a:rPr lang="es-ES" sz="3600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No hay nada que me haga más feliz que verte crecer, ver como te conviertes en el sueño de todos tus seres queridos año tras año.</a:t>
            </a:r>
          </a:p>
        </p:txBody>
      </p:sp>
      <p:pic>
        <p:nvPicPr>
          <p:cNvPr id="4099" name="Picture 3" descr="E:\PPS  EXCLUSIVOS\- Para ti en tu día Herineiva\Imágenes\fondo-de-decoración-fiesta-cumpleaños-con-globos-cajas-regalo-vaporizadores-y-espacio-copia-mesa-blanca-madera-confeti-encima-2067783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15816" y="1779662"/>
            <a:ext cx="35283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600"/>
              </a:lnSpc>
            </a:pPr>
            <a:r>
              <a:rPr lang="es-ES" sz="36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 ¡Disfruta muchísimo de este día, te lo mereces </a:t>
            </a:r>
            <a:r>
              <a:rPr lang="es-ES" sz="3600" dirty="0" err="1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Herineiva</a:t>
            </a:r>
            <a:r>
              <a:rPr lang="es-ES" sz="36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!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8837F03-8691-B1AE-17B7-D03FE154A6E7}"/>
              </a:ext>
            </a:extLst>
          </p:cNvPr>
          <p:cNvSpPr/>
          <p:nvPr/>
        </p:nvSpPr>
        <p:spPr>
          <a:xfrm>
            <a:off x="35525" y="-35818"/>
            <a:ext cx="9144000" cy="519722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4E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E:\PPS  EXCLUSIVOS\- Para ti en tu día Herineiva\Imágenes\Capisco-Fondo-de-fotograf-a-para-estudio-fotogr-fico-tel-n-de-fondo-personalizado-para-fies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9050"/>
            <a:ext cx="9156700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339502"/>
            <a:ext cx="5166320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dirty="0">
                <a:solidFill>
                  <a:schemeClr val="bg1"/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  <a:latin typeface="MatrixInlineScript" pitchFamily="50" charset="0"/>
              </a:rPr>
              <a:t>Espero que en este día todos tus sueños se cumplan, acompañada de tu familia que te adora.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971600" y="3147814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dirty="0">
                <a:solidFill>
                  <a:srgbClr val="6600FF"/>
                </a:solidFill>
                <a:latin typeface="Mistletoe" pitchFamily="2" charset="0"/>
              </a:rPr>
              <a:t>¡FELICIDADES!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5CAF26C-2A81-95B5-6AA9-486234D784AE}"/>
              </a:ext>
            </a:extLst>
          </p:cNvPr>
          <p:cNvSpPr/>
          <p:nvPr/>
        </p:nvSpPr>
        <p:spPr>
          <a:xfrm>
            <a:off x="35525" y="-35818"/>
            <a:ext cx="9144000" cy="519722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4" grpId="0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9" name="Picture 15" descr="ŦĔĹĨŹ ČÚМРĹĔÁŃŐŚ | Imagenes de feliz cumple, Feliz cumpleaños letra, Gif de  feliz cumpleaños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483518"/>
            <a:ext cx="4896544" cy="2664296"/>
          </a:xfrm>
          <a:prstGeom prst="rect">
            <a:avLst/>
          </a:prstGeom>
          <a:noFill/>
        </p:spPr>
      </p:pic>
      <p:pic>
        <p:nvPicPr>
          <p:cNvPr id="6146" name="Picture 2" descr="E:\PPS  EXCLUSIVOS\- Para ti en tu día Herineiva\Imágenes\fondos-de-cumpleanos-gratis-fondos-de-cumpleanos-fondo-de-pantalla-cueva.-wallpaper-para-escritorio-de-cumpleanos-scal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95936" y="1203598"/>
            <a:ext cx="4536504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Deseo que este día se convierta en mágico para ti, que recibas en él todos los regalos que deseas.</a:t>
            </a:r>
          </a:p>
        </p:txBody>
      </p:sp>
      <p:pic>
        <p:nvPicPr>
          <p:cNvPr id="6163" name="Picture 19" descr="E:\PPS  EXCLUSIVOS\- Para ti en tu día Herineiva\Imágenes\7 - gettyimages-1066459638-1024x1024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1"/>
            <a:ext cx="9150350" cy="515302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18776" y="3795886"/>
            <a:ext cx="7780912" cy="541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es-ES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¡Que disfrutes de un día inolvidable y especial! </a:t>
            </a:r>
            <a:endParaRPr lang="es-ES" sz="3600" dirty="0">
              <a:solidFill>
                <a:srgbClr val="002060"/>
              </a:solidFill>
              <a:latin typeface="MatrixInlineScript" pitchFamily="50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4D3D2B8-0D33-12B0-833D-76CDF4598D6F}"/>
              </a:ext>
            </a:extLst>
          </p:cNvPr>
          <p:cNvSpPr/>
          <p:nvPr/>
        </p:nvSpPr>
        <p:spPr>
          <a:xfrm>
            <a:off x="35525" y="-35818"/>
            <a:ext cx="9144000" cy="5197228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4" name="Picture 6" descr="E:\PPS  EXCLUSIVOS\- Para ti en tu día Herineiva\Imágenes\61JXRcY1vZL._AC_SL1200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0"/>
            <a:ext cx="9105900" cy="51434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11760" y="1491630"/>
            <a:ext cx="4176464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Con una gran sonrisa te deseo la mayor de las felicidades para este día de tu cumpleaños y para cada día de este nuevo año de vida.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39502DA-7C77-68CA-91D9-F9AFF2A48203}"/>
              </a:ext>
            </a:extLst>
          </p:cNvPr>
          <p:cNvSpPr/>
          <p:nvPr/>
        </p:nvSpPr>
        <p:spPr>
          <a:xfrm>
            <a:off x="35525" y="-35818"/>
            <a:ext cx="9144000" cy="519722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Para ti en tu día Herineiva\Imágenes\81KF0BWa8xL._AC_SL1500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47864" y="1779662"/>
            <a:ext cx="540060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300"/>
              </a:lnSpc>
            </a:pPr>
            <a:r>
              <a:rPr lang="es-ES" sz="3500" dirty="0">
                <a:solidFill>
                  <a:srgbClr val="5F298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Espero y deseo que este esperado día te regale multitud de alegrías, felicidad, y un año lleno de salud y     </a:t>
            </a:r>
          </a:p>
          <a:p>
            <a:pPr algn="ctr">
              <a:lnSpc>
                <a:spcPts val="3300"/>
              </a:lnSpc>
            </a:pPr>
            <a:r>
              <a:rPr lang="es-ES" sz="3500" dirty="0">
                <a:solidFill>
                  <a:srgbClr val="5F298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          mucho amor. </a:t>
            </a:r>
          </a:p>
        </p:txBody>
      </p:sp>
      <p:pic>
        <p:nvPicPr>
          <p:cNvPr id="10243" name="Picture 3" descr="E:\PPS  EXCLUSIVOS\- Para ti en tu día Herineiva\Imágenes\61QK5pZRKT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44906" y="4230477"/>
            <a:ext cx="6565797" cy="601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6000" dirty="0">
                <a:solidFill>
                  <a:srgbClr val="6600FF"/>
                </a:solidFill>
                <a:latin typeface="Mistletoe" pitchFamily="2" charset="0"/>
              </a:rPr>
              <a:t>¡Feliz cumpleaños!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D9EBE7A-6910-5433-F56D-993C892D86CF}"/>
              </a:ext>
            </a:extLst>
          </p:cNvPr>
          <p:cNvSpPr/>
          <p:nvPr/>
        </p:nvSpPr>
        <p:spPr>
          <a:xfrm>
            <a:off x="35525" y="-35818"/>
            <a:ext cx="9144000" cy="519722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39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1" name="Picture 3" descr="E:\PPS  EXCLUSIVOS\- Para ti en tu día Herineiva\Imágenes\61XrdujUofL._AC_SL1000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2546"/>
            <a:ext cx="9144000" cy="523604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851920" y="1995686"/>
            <a:ext cx="4860032" cy="2208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300"/>
              </a:lnSpc>
            </a:pPr>
            <a:r>
              <a:rPr lang="es-ES" sz="3400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Crecer es inevitable. </a:t>
            </a:r>
          </a:p>
          <a:p>
            <a:pPr algn="ctr">
              <a:lnSpc>
                <a:spcPts val="3300"/>
              </a:lnSpc>
            </a:pPr>
            <a:r>
              <a:rPr lang="es-ES" sz="3400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Deseo que aunque el tiempo vuele y te conviertas en una linda mujercita, nunca pierdas la belleza de tu corazón.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D3DC0E7-D2DC-A0A6-B024-86117CFB95A6}"/>
              </a:ext>
            </a:extLst>
          </p:cNvPr>
          <p:cNvSpPr/>
          <p:nvPr/>
        </p:nvSpPr>
        <p:spPr>
          <a:xfrm>
            <a:off x="35525" y="-35818"/>
            <a:ext cx="9144000" cy="519722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8BF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Para ti en tu día Herineiva\Imágenes\fondos-de-pantalla-2560x1440-birthday-torte-food-candles.-fondo-para-computadora-2k-de-cumplean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32040" y="555526"/>
            <a:ext cx="3744416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dirty="0">
                <a:solidFill>
                  <a:srgbClr val="007471"/>
                </a:solidFill>
                <a:effectLst>
                  <a:outerShdw blurRad="38100" dist="38100" dir="2700000" algn="tl">
                    <a:srgbClr val="006866">
                      <a:alpha val="80000"/>
                    </a:srgbClr>
                  </a:outerShdw>
                </a:effectLst>
                <a:latin typeface="MatrixInlineScript" pitchFamily="50" charset="0"/>
              </a:rPr>
              <a:t>Hoy soplarás una velita más en tu pastel, mirarás alrededor y verás a todos tus seres queridos contagiados de felicidad,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339752" y="2355726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solidFill>
                  <a:srgbClr val="002060"/>
                </a:solidFill>
                <a:effectLst>
                  <a:outerShdw blurRad="38100" dist="38100" dir="5400000" algn="ctr" rotWithShape="0">
                    <a:srgbClr val="00CCFF">
                      <a:alpha val="80000"/>
                    </a:srgbClr>
                  </a:outerShdw>
                </a:effectLst>
                <a:latin typeface="Mistletoe" pitchFamily="2" charset="0"/>
              </a:rPr>
              <a:t>HERINEIVA</a:t>
            </a:r>
          </a:p>
        </p:txBody>
      </p:sp>
      <p:pic>
        <p:nvPicPr>
          <p:cNvPr id="9220" name="Picture 4" descr="E:\Imágenes\cumpleaños\25q4shk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356688"/>
            <a:ext cx="1718815" cy="1548165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059832" y="1923678"/>
            <a:ext cx="5341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rgbClr val="002060"/>
                </a:solidFill>
                <a:effectLst>
                  <a:outerShdw blurRad="50800" dist="50800" dir="5400000" algn="ctr" rotWithShape="0">
                    <a:srgbClr val="00CCFF"/>
                  </a:outerShdw>
                </a:effectLst>
                <a:latin typeface="Mistletoe" pitchFamily="2" charset="0"/>
              </a:rPr>
              <a:t>12</a:t>
            </a:r>
          </a:p>
        </p:txBody>
      </p:sp>
      <p:grpSp>
        <p:nvGrpSpPr>
          <p:cNvPr id="9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00CCFF"/>
          </a:solidFill>
        </p:grpSpPr>
        <p:sp>
          <p:nvSpPr>
            <p:cNvPr id="10" name="9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10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2050" name="Picture 2" descr="E:\PPS  EXCLUSIVOS\- Para ti en tu día Herineiva\Imágenes\61YI1PKWdvL._AC_SL1200_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6700" cy="518366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19672" y="1491630"/>
            <a:ext cx="352839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dirty="0">
                <a:solidFill>
                  <a:srgbClr val="002060"/>
                </a:solidFill>
                <a:effectLst>
                  <a:outerShdw blurRad="38100" dist="38100" dir="5400000" algn="ctr" rotWithShape="0">
                    <a:srgbClr val="00CCFF">
                      <a:alpha val="80000"/>
                    </a:srgbClr>
                  </a:outerShdw>
                </a:effectLst>
                <a:latin typeface="Mistletoe" pitchFamily="2" charset="0"/>
              </a:rPr>
              <a:t>¡</a:t>
            </a:r>
            <a:r>
              <a:rPr lang="es-ES" sz="4400" dirty="0" err="1">
                <a:solidFill>
                  <a:srgbClr val="002060"/>
                </a:solidFill>
                <a:effectLst>
                  <a:outerShdw blurRad="38100" dist="38100" dir="5400000" algn="ctr" rotWithShape="0">
                    <a:srgbClr val="00CCFF">
                      <a:alpha val="80000"/>
                    </a:srgbClr>
                  </a:outerShdw>
                </a:effectLst>
                <a:latin typeface="Mistletoe" pitchFamily="2" charset="0"/>
              </a:rPr>
              <a:t>Muchisimas</a:t>
            </a:r>
            <a:r>
              <a:rPr lang="es-ES" sz="4400" dirty="0">
                <a:solidFill>
                  <a:srgbClr val="002060"/>
                </a:solidFill>
                <a:effectLst>
                  <a:outerShdw blurRad="38100" dist="38100" dir="5400000" algn="ctr" rotWithShape="0">
                    <a:srgbClr val="00CCFF">
                      <a:alpha val="80000"/>
                    </a:srgbClr>
                  </a:outerShdw>
                </a:effectLst>
                <a:latin typeface="Mistletoe" pitchFamily="2" charset="0"/>
              </a:rPr>
              <a:t> felicidades!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10270E3-91F8-21E8-07CC-C80E6AB5489F}"/>
              </a:ext>
            </a:extLst>
          </p:cNvPr>
          <p:cNvSpPr/>
          <p:nvPr/>
        </p:nvSpPr>
        <p:spPr>
          <a:xfrm>
            <a:off x="35525" y="-35818"/>
            <a:ext cx="9144000" cy="5197228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3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15" descr="E:\PPS  EXCLUSIVOS\- Para ti en tu día Herineiva\Imágenes\612MaDwc4FS._AC_SL1000_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16" name="15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17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9" name="18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0E9A6C1-1EF1-D22B-BD2B-3E99B7B7A7D1}"/>
              </a:ext>
            </a:extLst>
          </p:cNvPr>
          <p:cNvSpPr/>
          <p:nvPr/>
        </p:nvSpPr>
        <p:spPr>
          <a:xfrm>
            <a:off x="35525" y="-35818"/>
            <a:ext cx="9144000" cy="519722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308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 EXCLUSIVOS\- Para ti en tu día Herineiva\Imágenes\istockphoto-846042542-170667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9115"/>
            <a:ext cx="9156700" cy="5125272"/>
          </a:xfrm>
          <a:prstGeom prst="rect">
            <a:avLst/>
          </a:prstGeom>
          <a:noFill/>
        </p:spPr>
      </p:pic>
      <p:pic>
        <p:nvPicPr>
          <p:cNvPr id="5122" name="Picture 2" descr="E:\Imágenes\cumpleaños\01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347614"/>
            <a:ext cx="2088232" cy="2088232"/>
          </a:xfrm>
          <a:prstGeom prst="rect">
            <a:avLst/>
          </a:prstGeom>
          <a:noFill/>
        </p:spPr>
      </p:pic>
      <p:grpSp>
        <p:nvGrpSpPr>
          <p:cNvPr id="16" name="15 Grupo"/>
          <p:cNvGrpSpPr/>
          <p:nvPr/>
        </p:nvGrpSpPr>
        <p:grpSpPr>
          <a:xfrm>
            <a:off x="5013354" y="2927221"/>
            <a:ext cx="1160895" cy="1984286"/>
            <a:chOff x="7524328" y="2067694"/>
            <a:chExt cx="1160895" cy="1984286"/>
          </a:xfrm>
        </p:grpSpPr>
        <p:pic>
          <p:nvPicPr>
            <p:cNvPr id="17" name="Picture 5" descr="E:\Imágenes\Nombre\0_7ea3d_333a4681_MAMA_NOEL-removebg-preview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668344" y="2067694"/>
              <a:ext cx="936104" cy="1588684"/>
            </a:xfrm>
            <a:prstGeom prst="rect">
              <a:avLst/>
            </a:prstGeom>
            <a:noFill/>
          </p:spPr>
        </p:pic>
        <p:sp>
          <p:nvSpPr>
            <p:cNvPr id="18" name="17 CuadroTexto"/>
            <p:cNvSpPr txBox="1"/>
            <p:nvPr/>
          </p:nvSpPr>
          <p:spPr>
            <a:xfrm>
              <a:off x="7524328" y="3651870"/>
              <a:ext cx="116089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000" dirty="0">
                  <a:solidFill>
                    <a:schemeClr val="tx2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hopinScript" pitchFamily="2" charset="0"/>
                </a:rPr>
                <a:t>Margarita</a:t>
              </a:r>
            </a:p>
          </p:txBody>
        </p:sp>
      </p:grpSp>
      <p:sp>
        <p:nvSpPr>
          <p:cNvPr id="3" name="2 CuadroTexto"/>
          <p:cNvSpPr txBox="1"/>
          <p:nvPr/>
        </p:nvSpPr>
        <p:spPr>
          <a:xfrm>
            <a:off x="2431034" y="1339863"/>
            <a:ext cx="25010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2060">
                      <a:alpha val="43000"/>
                    </a:srgbClr>
                  </a:outerShdw>
                </a:effectLst>
                <a:latin typeface="MatrixInlineScript" pitchFamily="50" charset="0"/>
              </a:rPr>
              <a:t>Diciembre 2022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971600" y="2067694"/>
            <a:ext cx="44644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2060">
                      <a:alpha val="43000"/>
                    </a:srgbClr>
                  </a:outerShdw>
                </a:effectLst>
                <a:latin typeface="MatrixInlineScript" pitchFamily="50" charset="0"/>
              </a:rPr>
              <a:t>Música: Sueña</a:t>
            </a:r>
          </a:p>
          <a:p>
            <a:r>
              <a:rPr lang="es-ES" sz="3600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2060">
                      <a:alpha val="43000"/>
                    </a:srgbClr>
                  </a:outerShdw>
                </a:effectLst>
                <a:latin typeface="MatrixInlineScript" pitchFamily="50" charset="0"/>
              </a:rPr>
              <a:t>EL Jorobado de </a:t>
            </a:r>
            <a:r>
              <a:rPr lang="es-ES" sz="3600" dirty="0" err="1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2060">
                      <a:alpha val="43000"/>
                    </a:srgbClr>
                  </a:outerShdw>
                </a:effectLst>
                <a:latin typeface="MatrixInlineScript" pitchFamily="50" charset="0"/>
              </a:rPr>
              <a:t>Notre</a:t>
            </a:r>
            <a:r>
              <a:rPr lang="es-ES" sz="3600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2060">
                      <a:alpha val="43000"/>
                    </a:srgbClr>
                  </a:outerShdw>
                </a:effectLst>
                <a:latin typeface="MatrixInlineScript" pitchFamily="50" charset="0"/>
              </a:rPr>
              <a:t> Dame</a:t>
            </a:r>
          </a:p>
          <a:p>
            <a:r>
              <a:rPr lang="es-ES" sz="3600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2060">
                      <a:alpha val="43000"/>
                    </a:srgbClr>
                  </a:outerShdw>
                </a:effectLst>
                <a:latin typeface="MatrixInlineScript" pitchFamily="50" charset="0"/>
              </a:rPr>
              <a:t>        Luis Miguel</a:t>
            </a:r>
          </a:p>
          <a:p>
            <a:endParaRPr lang="es-ES" sz="3600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2060">
                    <a:alpha val="43000"/>
                  </a:srgbClr>
                </a:outerShdw>
              </a:effectLst>
              <a:latin typeface="MatrixInlineScript" pitchFamily="50" charset="0"/>
            </a:endParaRPr>
          </a:p>
        </p:txBody>
      </p:sp>
      <p:sp>
        <p:nvSpPr>
          <p:cNvPr id="5" name="4 Rombo"/>
          <p:cNvSpPr/>
          <p:nvPr/>
        </p:nvSpPr>
        <p:spPr>
          <a:xfrm>
            <a:off x="0" y="-14444"/>
            <a:ext cx="3059832" cy="5143500"/>
          </a:xfrm>
          <a:prstGeom prst="diamond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987824" y="-14444"/>
            <a:ext cx="3168352" cy="5143500"/>
          </a:xfrm>
          <a:prstGeom prst="diamond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6156176" y="-14444"/>
            <a:ext cx="2987824" cy="5143500"/>
          </a:xfrm>
          <a:prstGeom prst="diamond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1475656" y="2557306"/>
            <a:ext cx="3168352" cy="2571750"/>
          </a:xfrm>
          <a:prstGeom prst="triangle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4572000" y="2557306"/>
            <a:ext cx="3168352" cy="2571750"/>
          </a:xfrm>
          <a:prstGeom prst="triangle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1576264" y="20788"/>
            <a:ext cx="3024336" cy="2571750"/>
          </a:xfrm>
          <a:prstGeom prst="triangle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4572000" y="20788"/>
            <a:ext cx="3168352" cy="2571750"/>
          </a:xfrm>
          <a:prstGeom prst="triangle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2557306"/>
            <a:ext cx="1547664" cy="2571750"/>
          </a:xfrm>
          <a:prstGeom prst="rtTriangle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7668344" y="2592538"/>
            <a:ext cx="1475656" cy="2571750"/>
          </a:xfrm>
          <a:prstGeom prst="rtTriangle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Triángulo rectángulo"/>
          <p:cNvSpPr/>
          <p:nvPr/>
        </p:nvSpPr>
        <p:spPr>
          <a:xfrm flipV="1">
            <a:off x="-7912" y="29902"/>
            <a:ext cx="1547664" cy="2686050"/>
          </a:xfrm>
          <a:prstGeom prst="rtTriangle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Triángulo rectángulo"/>
          <p:cNvSpPr/>
          <p:nvPr/>
        </p:nvSpPr>
        <p:spPr>
          <a:xfrm flipH="1" flipV="1">
            <a:off x="7668344" y="20788"/>
            <a:ext cx="1475656" cy="2686050"/>
          </a:xfrm>
          <a:prstGeom prst="rtTriangle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3F8F285-EAE2-1F94-B3AB-1339820F8B11}"/>
              </a:ext>
            </a:extLst>
          </p:cNvPr>
          <p:cNvSpPr/>
          <p:nvPr/>
        </p:nvSpPr>
        <p:spPr>
          <a:xfrm>
            <a:off x="35525" y="-35818"/>
            <a:ext cx="9144000" cy="5197228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2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</TotalTime>
  <Words>288</Words>
  <Application>Microsoft Office PowerPoint</Application>
  <PresentationFormat>Presentación en pantalla (16:9)</PresentationFormat>
  <Paragraphs>28</Paragraphs>
  <Slides>12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21" baseType="lpstr">
      <vt:lpstr>Kristen ITC</vt:lpstr>
      <vt:lpstr>MatrixInlineScript</vt:lpstr>
      <vt:lpstr>Arial</vt:lpstr>
      <vt:lpstr>ChopinScript</vt:lpstr>
      <vt:lpstr>Calibri</vt:lpstr>
      <vt:lpstr>Mistletoe</vt:lpstr>
      <vt:lpstr>Kingthings Christmas 2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7</cp:revision>
  <dcterms:created xsi:type="dcterms:W3CDTF">2022-12-18T16:06:10Z</dcterms:created>
  <dcterms:modified xsi:type="dcterms:W3CDTF">2022-12-19T21:02:49Z</dcterms:modified>
</cp:coreProperties>
</file>