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69" r:id="rId13"/>
    <p:sldId id="270" r:id="rId14"/>
  </p:sldIdLst>
  <p:sldSz cx="9144000" cy="5143500" type="screen16x9"/>
  <p:notesSz cx="6858000" cy="9144000"/>
  <p:embeddedFontLst>
    <p:embeddedFont>
      <p:font typeface="Kingthings Flashbang" pitchFamily="2" charset="0"/>
      <p:regular r:id="rId15"/>
    </p:embeddedFont>
    <p:embeddedFont>
      <p:font typeface="Calibri" pitchFamily="34" charset="0"/>
      <p:regular r:id="rId16"/>
      <p:bold r:id="rId17"/>
      <p:italic r:id="rId18"/>
      <p:boldItalic r:id="rId19"/>
    </p:embeddedFont>
    <p:embeddedFont>
      <p:font typeface="Harrington" pitchFamily="82" charset="0"/>
      <p:regular r:id="rId20"/>
    </p:embeddedFont>
    <p:embeddedFont>
      <p:font typeface="Brock Script" pitchFamily="2" charset="0"/>
      <p:regular r:id="rId21"/>
    </p:embeddedFont>
    <p:embeddedFont>
      <p:font typeface="Kristen ITC" pitchFamily="66" charset="0"/>
      <p:regular r:id="rId2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xRD/UKxOg0aHpMEwCilLQ==" hashData="k1PCa8imiqHGwVAezW1u4XWIpu4="/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6600CC"/>
    <a:srgbClr val="3A1D00"/>
    <a:srgbClr val="663300"/>
    <a:srgbClr val="A50021"/>
    <a:srgbClr val="FA9706"/>
    <a:srgbClr val="FF66CC"/>
    <a:srgbClr val="F707C9"/>
    <a:srgbClr val="A30585"/>
    <a:srgbClr val="A80044"/>
    <a:srgbClr val="FCB50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02" y="-12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font" Target="fonts/font7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B3FA7-A3FB-47F1-B7DB-832C3C808EE1}" type="datetimeFigureOut">
              <a:rPr lang="es-ES" smtClean="0"/>
              <a:pPr/>
              <a:t>18/07/2022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E123F-0D4E-4993-ACFB-F8BFE79411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B3FA7-A3FB-47F1-B7DB-832C3C808EE1}" type="datetimeFigureOut">
              <a:rPr lang="es-ES" smtClean="0"/>
              <a:pPr/>
              <a:t>18/07/2022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E123F-0D4E-4993-ACFB-F8BFE79411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B3FA7-A3FB-47F1-B7DB-832C3C808EE1}" type="datetimeFigureOut">
              <a:rPr lang="es-ES" smtClean="0"/>
              <a:pPr/>
              <a:t>18/07/2022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E123F-0D4E-4993-ACFB-F8BFE79411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B3FA7-A3FB-47F1-B7DB-832C3C808EE1}" type="datetimeFigureOut">
              <a:rPr lang="es-ES" smtClean="0"/>
              <a:pPr/>
              <a:t>18/07/2022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E123F-0D4E-4993-ACFB-F8BFE79411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B3FA7-A3FB-47F1-B7DB-832C3C808EE1}" type="datetimeFigureOut">
              <a:rPr lang="es-ES" smtClean="0"/>
              <a:pPr/>
              <a:t>18/07/2022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E123F-0D4E-4993-ACFB-F8BFE79411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B3FA7-A3FB-47F1-B7DB-832C3C808EE1}" type="datetimeFigureOut">
              <a:rPr lang="es-ES" smtClean="0"/>
              <a:pPr/>
              <a:t>18/07/2022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E123F-0D4E-4993-ACFB-F8BFE79411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B3FA7-A3FB-47F1-B7DB-832C3C808EE1}" type="datetimeFigureOut">
              <a:rPr lang="es-ES" smtClean="0"/>
              <a:pPr/>
              <a:t>18/07/2022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E123F-0D4E-4993-ACFB-F8BFE79411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B3FA7-A3FB-47F1-B7DB-832C3C808EE1}" type="datetimeFigureOut">
              <a:rPr lang="es-ES" smtClean="0"/>
              <a:pPr/>
              <a:t>18/07/2022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E123F-0D4E-4993-ACFB-F8BFE79411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B3FA7-A3FB-47F1-B7DB-832C3C808EE1}" type="datetimeFigureOut">
              <a:rPr lang="es-ES" smtClean="0"/>
              <a:pPr/>
              <a:t>18/07/2022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E123F-0D4E-4993-ACFB-F8BFE79411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B3FA7-A3FB-47F1-B7DB-832C3C808EE1}" type="datetimeFigureOut">
              <a:rPr lang="es-ES" smtClean="0"/>
              <a:pPr/>
              <a:t>18/07/2022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E123F-0D4E-4993-ACFB-F8BFE79411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B3FA7-A3FB-47F1-B7DB-832C3C808EE1}" type="datetimeFigureOut">
              <a:rPr lang="es-ES" smtClean="0"/>
              <a:pPr/>
              <a:t>18/07/2022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E123F-0D4E-4993-ACFB-F8BFE79411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B3FA7-A3FB-47F1-B7DB-832C3C808EE1}" type="datetimeFigureOut">
              <a:rPr lang="es-ES" smtClean="0"/>
              <a:pPr/>
              <a:t>18/07/2022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6E123F-0D4E-4993-ACFB-F8BFE79411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2.png"/><Relationship Id="rId18" Type="http://schemas.openxmlformats.org/officeDocument/2006/relationships/image" Target="../media/image3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8.png"/><Relationship Id="rId11" Type="http://schemas.openxmlformats.org/officeDocument/2006/relationships/image" Target="../media/image3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7.png"/><Relationship Id="rId9" Type="http://schemas.openxmlformats.org/officeDocument/2006/relationships/image" Target="../media/image3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Cumpleaños Ana 2022\Imágenes\Roses_Template_greeting_card_Branches_Flower-bud_603400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2 CuadroTexto"/>
          <p:cNvSpPr txBox="1"/>
          <p:nvPr/>
        </p:nvSpPr>
        <p:spPr>
          <a:xfrm>
            <a:off x="2627784" y="1635646"/>
            <a:ext cx="43204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itchFamily="2" charset="0"/>
              </a:rPr>
              <a:t>¡Mis deseos para ti Ana!</a:t>
            </a:r>
          </a:p>
        </p:txBody>
      </p:sp>
      <p:sp>
        <p:nvSpPr>
          <p:cNvPr id="5" name="4 Medio marco"/>
          <p:cNvSpPr/>
          <p:nvPr/>
        </p:nvSpPr>
        <p:spPr>
          <a:xfrm>
            <a:off x="0" y="0"/>
            <a:ext cx="4572000" cy="2571750"/>
          </a:xfrm>
          <a:prstGeom prst="halfFrame">
            <a:avLst>
              <a:gd name="adj1" fmla="val 17477"/>
              <a:gd name="adj2" fmla="val 18198"/>
            </a:avLst>
          </a:prstGeom>
          <a:blipFill>
            <a:blip r:embed="rId5" cstate="print"/>
            <a:stretch>
              <a:fillRect/>
            </a:stretch>
          </a:blipFill>
          <a:ln w="38100">
            <a:solidFill>
              <a:srgbClr val="FA97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flipH="1">
            <a:off x="4572000" y="0"/>
            <a:ext cx="4572000" cy="2571750"/>
          </a:xfrm>
          <a:prstGeom prst="halfFrame">
            <a:avLst>
              <a:gd name="adj1" fmla="val 18198"/>
              <a:gd name="adj2" fmla="val 17477"/>
            </a:avLst>
          </a:prstGeom>
          <a:blipFill>
            <a:blip r:embed="rId5" cstate="print"/>
            <a:stretch>
              <a:fillRect/>
            </a:stretch>
          </a:blipFill>
          <a:ln w="38100">
            <a:solidFill>
              <a:srgbClr val="FA97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V="1">
            <a:off x="0" y="2571750"/>
            <a:ext cx="4572000" cy="2571750"/>
          </a:xfrm>
          <a:prstGeom prst="halfFrame">
            <a:avLst>
              <a:gd name="adj1" fmla="val 16036"/>
              <a:gd name="adj2" fmla="val 20360"/>
            </a:avLst>
          </a:prstGeom>
          <a:blipFill>
            <a:blip r:embed="rId5" cstate="print"/>
            <a:stretch>
              <a:fillRect/>
            </a:stretch>
          </a:blipFill>
          <a:ln w="38100">
            <a:solidFill>
              <a:srgbClr val="FA97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 flipV="1">
            <a:off x="4572000" y="2571750"/>
            <a:ext cx="4572000" cy="2571750"/>
          </a:xfrm>
          <a:prstGeom prst="halfFrame">
            <a:avLst>
              <a:gd name="adj1" fmla="val 17477"/>
              <a:gd name="adj2" fmla="val 15315"/>
            </a:avLst>
          </a:prstGeom>
          <a:blipFill>
            <a:blip r:embed="rId5" cstate="print"/>
            <a:stretch>
              <a:fillRect/>
            </a:stretch>
          </a:blipFill>
          <a:ln w="38100">
            <a:solidFill>
              <a:srgbClr val="FA97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737574" y="735546"/>
            <a:ext cx="3834426" cy="1836204"/>
          </a:xfrm>
          <a:prstGeom prst="halfFrame">
            <a:avLst>
              <a:gd name="adj1" fmla="val 19683"/>
              <a:gd name="adj2" fmla="val 20596"/>
            </a:avLst>
          </a:prstGeom>
          <a:blipFill>
            <a:blip r:embed="rId5" cstate="print"/>
            <a:stretch>
              <a:fillRect/>
            </a:stretch>
          </a:blipFill>
          <a:ln w="38100">
            <a:solidFill>
              <a:srgbClr val="FA97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4572000" y="735546"/>
            <a:ext cx="3834426" cy="1836204"/>
          </a:xfrm>
          <a:prstGeom prst="halfFrame">
            <a:avLst>
              <a:gd name="adj1" fmla="val 17762"/>
              <a:gd name="adj2" fmla="val 21605"/>
            </a:avLst>
          </a:prstGeom>
          <a:blipFill>
            <a:blip r:embed="rId5" cstate="print"/>
            <a:stretch>
              <a:fillRect/>
            </a:stretch>
          </a:blipFill>
          <a:ln w="38100">
            <a:solidFill>
              <a:srgbClr val="FA97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V="1">
            <a:off x="735390" y="2571750"/>
            <a:ext cx="3782609" cy="1944216"/>
          </a:xfrm>
          <a:prstGeom prst="halfFrame">
            <a:avLst>
              <a:gd name="adj1" fmla="val 20714"/>
              <a:gd name="adj2" fmla="val 23574"/>
            </a:avLst>
          </a:prstGeom>
          <a:blipFill>
            <a:blip r:embed="rId5" cstate="print"/>
            <a:stretch>
              <a:fillRect/>
            </a:stretch>
          </a:blipFill>
          <a:ln w="38100">
            <a:solidFill>
              <a:srgbClr val="FA97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flipH="1" flipV="1">
            <a:off x="4572000" y="2571750"/>
            <a:ext cx="3834426" cy="1944216"/>
          </a:xfrm>
          <a:prstGeom prst="halfFrame">
            <a:avLst>
              <a:gd name="adj1" fmla="val 19761"/>
              <a:gd name="adj2" fmla="val 20788"/>
            </a:avLst>
          </a:prstGeom>
          <a:blipFill>
            <a:blip r:embed="rId5" cstate="print"/>
            <a:stretch>
              <a:fillRect/>
            </a:stretch>
          </a:blipFill>
          <a:ln w="38100">
            <a:solidFill>
              <a:srgbClr val="FA97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1439652" y="1329612"/>
            <a:ext cx="3132348" cy="1242138"/>
          </a:xfrm>
          <a:prstGeom prst="halfFrame">
            <a:avLst>
              <a:gd name="adj1" fmla="val 30859"/>
              <a:gd name="adj2" fmla="val 32997"/>
            </a:avLst>
          </a:prstGeom>
          <a:blipFill>
            <a:blip r:embed="rId5" cstate="print"/>
            <a:stretch>
              <a:fillRect/>
            </a:stretch>
          </a:blipFill>
          <a:ln w="38100">
            <a:solidFill>
              <a:srgbClr val="FA97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flipH="1">
            <a:off x="4572000" y="1329612"/>
            <a:ext cx="3132348" cy="1242138"/>
          </a:xfrm>
          <a:prstGeom prst="halfFrame">
            <a:avLst>
              <a:gd name="adj1" fmla="val 28721"/>
              <a:gd name="adj2" fmla="val 34223"/>
            </a:avLst>
          </a:prstGeom>
          <a:blipFill>
            <a:blip r:embed="rId5" cstate="print"/>
            <a:stretch>
              <a:fillRect/>
            </a:stretch>
          </a:blipFill>
          <a:ln w="38100">
            <a:solidFill>
              <a:srgbClr val="FA97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flipV="1">
            <a:off x="1439652" y="2571750"/>
            <a:ext cx="3132348" cy="1296144"/>
          </a:xfrm>
          <a:prstGeom prst="halfFrame">
            <a:avLst>
              <a:gd name="adj1" fmla="val 30057"/>
              <a:gd name="adj2" fmla="val 31201"/>
            </a:avLst>
          </a:prstGeom>
          <a:blipFill>
            <a:blip r:embed="rId5" cstate="print"/>
            <a:stretch>
              <a:fillRect/>
            </a:stretch>
          </a:blipFill>
          <a:ln w="38100">
            <a:solidFill>
              <a:srgbClr val="FA97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flipH="1" flipV="1">
            <a:off x="4680014" y="2571752"/>
            <a:ext cx="3027937" cy="1252939"/>
          </a:xfrm>
          <a:prstGeom prst="halfFrame">
            <a:avLst>
              <a:gd name="adj1" fmla="val 31398"/>
              <a:gd name="adj2" fmla="val 32885"/>
            </a:avLst>
          </a:prstGeom>
          <a:blipFill>
            <a:blip r:embed="rId5" cstate="print"/>
            <a:stretch>
              <a:fillRect/>
            </a:stretch>
          </a:blipFill>
          <a:ln w="38100">
            <a:solidFill>
              <a:srgbClr val="FA97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>
    <p:sndAc>
      <p:stSnd>
        <p:snd r:embed="rId2" name="Francisco Gómez - Otro Año Más (Lyric Video)   El nuevo rey de la música popular - trimmed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xit" presetSubtype="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3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3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9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9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5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E:\PPS  EXCLUSIVOS\- Cumpleaños Ana 2022\Imágenes\Gerberas_Chrysanthemums_Colored_background_Gifts_588314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1131590"/>
            <a:ext cx="41044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2800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Deseo que recibas siempre mucha protección y mucho, pero mucho cariño.</a:t>
            </a:r>
          </a:p>
        </p:txBody>
      </p:sp>
      <p:pic>
        <p:nvPicPr>
          <p:cNvPr id="3079" name="Picture 7" descr="E:\PPS  EXCLUSIVOS\- Cumpleaños Ana 2022\Imágenes\Tulips_Bouquets_Box_Gifts_Template_greeting_card_611050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30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60032" y="699542"/>
            <a:ext cx="38884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2800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disfrutes de cada hermoso día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 EXCLUSIVOS\- Cumpleaños Ana 2022\Imágenes\Roses_White_background_Envelope_Pink_color_Petals_605024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08104" y="483518"/>
            <a:ext cx="32832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28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siempre cuentes con alguien a tu lado.</a:t>
            </a:r>
          </a:p>
        </p:txBody>
      </p:sp>
      <p:pic>
        <p:nvPicPr>
          <p:cNvPr id="4099" name="Picture 3" descr="E:\PPS  EXCLUSIVOS\- Cumpleaños Ana 2022\Imágenes\Bouquets_Roses_Lilies_of_the_valley_Table_Bokeh_581242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627534"/>
            <a:ext cx="37257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2800" dirty="0">
                <a:ln>
                  <a:solidFill>
                    <a:srgbClr val="006600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nunca estés triste.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Cumpleaños Ana 2022\Imágenes\Dandelions_Closeup_Ladybugs_Jacky_Parker_595760_1280x8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868144" y="1419622"/>
            <a:ext cx="29064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2800" dirty="0">
                <a:ln>
                  <a:solidFill>
                    <a:srgbClr val="17313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cada día la luz del sol llegue a ti.</a:t>
            </a:r>
          </a:p>
        </p:txBody>
      </p:sp>
      <p:pic>
        <p:nvPicPr>
          <p:cNvPr id="5123" name="Picture 3" descr="E:\PPS  EXCLUSIVOS\- Cumpleaños Ana 2022\Imágenes\Tulips_Wood_planks_Vase_Multicolor_605663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915566"/>
            <a:ext cx="38884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2800" dirty="0">
                <a:ln>
                  <a:solidFill>
                    <a:srgbClr val="A5002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nunca te separes de los que mas quieres.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Cumpleaños Ana 2022\Imágenes\4 - Camomiles_Valentine's_Day_Heart_599938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436096" y="843558"/>
            <a:ext cx="31683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2800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tu corazón siempre sea fuerte, muy fuerte.</a:t>
            </a:r>
          </a:p>
        </p:txBody>
      </p:sp>
      <p:pic>
        <p:nvPicPr>
          <p:cNvPr id="6147" name="Picture 3" descr="E:\PPS  EXCLUSIVOS\- Cumpleaños Ana 2022\Imágenes\Ulyana_Mizinova_Victoria_Spitsyna_Sleep_Bathroom_573999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9512" y="3147814"/>
            <a:ext cx="23762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ES" sz="2800" dirty="0">
                <a:ln>
                  <a:solidFill>
                    <a:srgbClr val="663300"/>
                  </a:solidFill>
                </a:ln>
                <a:solidFill>
                  <a:srgbClr val="CC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siempre encuentres tiempo para descansar.</a:t>
            </a:r>
          </a:p>
        </p:txBody>
      </p:sp>
      <p:pic>
        <p:nvPicPr>
          <p:cNvPr id="6148" name="Picture 4" descr="E:\PPS  EXCLUSIVOS\- Cumpleaños Ana 2022\Imágenes\Bouquets_Railroads_Rails_Hat_Wicker_basket_570807_1280x8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39552" y="627534"/>
            <a:ext cx="457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2800" dirty="0">
                <a:ln>
                  <a:solidFill>
                    <a:schemeClr val="tx1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así nunca pierdas el ánimo de seguir adelante.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Cumpleaños Ana 2022\Imágenes\Roses_Kettle_Window_Vase_Pink_color_Cup_555525_1365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771550"/>
            <a:ext cx="41764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2800" dirty="0">
                <a:ln>
                  <a:solidFill>
                    <a:srgbClr val="FF3399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encuentres en la vida el placer de vivir.</a:t>
            </a:r>
          </a:p>
        </p:txBody>
      </p:sp>
      <p:pic>
        <p:nvPicPr>
          <p:cNvPr id="7171" name="Picture 3" descr="E:\PPS  EXCLUSIVOS\- Cumpleaños Ana 2022\Imágenes\Roses_Vase_Branches_Red_585361_1365x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004048" y="2211710"/>
            <a:ext cx="3600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2800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puedas mirar las estrellas con el ser amado.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uiExpand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Cumpleaños Ana 2022\Imágenes\Roses_Valentine's_Day_Gifts_Bowknot_Heart_562330_12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3" y="627534"/>
            <a:ext cx="41764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2800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perdure por siempre el verdadero amor</a:t>
            </a:r>
          </a:p>
        </p:txBody>
      </p:sp>
      <p:pic>
        <p:nvPicPr>
          <p:cNvPr id="8196" name="Picture 4" descr="E:\PPS  EXCLUSIVOS\- Cumpleaños Ana 2022\Imágenes\Phlox_Bouquets_Vase_Colored_background_586763_1280x9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3968" y="843558"/>
            <a:ext cx="44279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2800" dirty="0">
                <a:ln>
                  <a:solidFill>
                    <a:srgbClr val="002060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nunca desperdicies esa maravillosa oportunidad de ser feliz.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Cumpleaños Ana 2022\Imágenes\Chrysanthemums_Pink_background_Template_greeting_600922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1880" y="627534"/>
            <a:ext cx="489654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28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que los momentos que compartí contigo,  </a:t>
            </a:r>
          </a:p>
          <a:p>
            <a:pPr algn="ctr"/>
            <a:r>
              <a:rPr lang="es-ES" altLang="es-ES" sz="28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momentos de tristeza y momentos de alegría y de reflexión …</a:t>
            </a:r>
          </a:p>
        </p:txBody>
      </p:sp>
      <p:pic>
        <p:nvPicPr>
          <p:cNvPr id="9219" name="Picture 3" descr="E:\PPS  EXCLUSIVOS\- Cumpleaños Ana 2022\Imágenes\Roses_Gerberas_Little_cakes_Lemons_Wall_Vase_584063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1995686"/>
            <a:ext cx="43204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2800" dirty="0">
                <a:ln>
                  <a:solidFill>
                    <a:srgbClr val="A80044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Nunca lleguemos a olvidarlos, sean eternos, duren por siempre y para siempre.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Cumpleaños Ana 2022\Imágenes\Sunflowers_Yellow_590455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pic>
        <p:nvPicPr>
          <p:cNvPr id="6" name="Picture 2" descr="E:\PPS  EXCLUSIVOS\- Cumpleaños Ana 2022\Imágenes\Sunflowers_Yellow_590455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067944" y="699542"/>
            <a:ext cx="460851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2800" dirty="0">
                <a:ln>
                  <a:solidFill>
                    <a:srgbClr val="FCB504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Porque esos  momentos llenan mi corazón y me recuerdan que, </a:t>
            </a:r>
          </a:p>
          <a:p>
            <a:pPr algn="ctr"/>
            <a:r>
              <a:rPr lang="es-ES" altLang="es-ES" sz="2800" dirty="0">
                <a:ln>
                  <a:solidFill>
                    <a:srgbClr val="FCB504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aunque no estés conmigo  … </a:t>
            </a:r>
          </a:p>
        </p:txBody>
      </p:sp>
      <p:pic>
        <p:nvPicPr>
          <p:cNvPr id="10243" name="Picture 3" descr="E:\PPS  EXCLUSIVOS\- Cumpleaños Ana 2022\Imágenes\Gerberas_White_background_Template_greeting_card_599675_1280x8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21071759">
            <a:off x="3160920" y="1949260"/>
            <a:ext cx="218989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2800" dirty="0">
                <a:ln>
                  <a:solidFill>
                    <a:srgbClr val="F707C9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¡¡Estás conmigo!! …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2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2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2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2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1266" name="Picture 2" descr="E:\PPS  EXCLUSIVOS\- Cumpleaños Ana 2022\Imágenes\19 - Birthday_Cakes_Roses_Candles_Fire_Pink_color_559600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627534"/>
            <a:ext cx="5400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ingthings Flashbang" pitchFamily="2" charset="0"/>
              </a:rPr>
              <a:t>¡Muchas felicidades Ana!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2" grpId="0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 EXCLUSIVOS\- Cumpleaños Ana 2022\Imágenes\Bouquets_Black_background_Vase_583097_815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62956" y="973286"/>
            <a:ext cx="16979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Julio 2022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755576" y="1923678"/>
            <a:ext cx="42033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Música: Francisco Gómez</a:t>
            </a:r>
          </a:p>
          <a:p>
            <a:r>
              <a:rPr lang="es-ES" sz="2800" dirty="0">
                <a:ln>
                  <a:solidFill>
                    <a:schemeClr val="tx1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 Otro Año Más</a:t>
            </a:r>
          </a:p>
        </p:txBody>
      </p:sp>
      <p:grpSp>
        <p:nvGrpSpPr>
          <p:cNvPr id="5" name="19 Grupo"/>
          <p:cNvGrpSpPr/>
          <p:nvPr/>
        </p:nvGrpSpPr>
        <p:grpSpPr>
          <a:xfrm>
            <a:off x="7164288" y="3075806"/>
            <a:ext cx="1023271" cy="1490682"/>
            <a:chOff x="3000235" y="2847045"/>
            <a:chExt cx="1278059" cy="1227022"/>
          </a:xfrm>
        </p:grpSpPr>
        <p:sp>
          <p:nvSpPr>
            <p:cNvPr id="6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>
                  <a:ln>
                    <a:solidFill>
                      <a:schemeClr val="tx1"/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effectLst/>
                  <a:latin typeface="Brock Script" pitchFamily="2" charset="0"/>
                </a:rPr>
                <a:t>Margarita</a:t>
              </a:r>
            </a:p>
          </p:txBody>
        </p:sp>
        <p:pic>
          <p:nvPicPr>
            <p:cNvPr id="7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2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2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</TotalTime>
  <Words>225</Words>
  <Application>Microsoft Office PowerPoint</Application>
  <PresentationFormat>Presentación en pantalla (16:9)</PresentationFormat>
  <Paragraphs>28</Paragraphs>
  <Slides>12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20" baseType="lpstr">
      <vt:lpstr>Arial</vt:lpstr>
      <vt:lpstr>Kingthings Flashbang</vt:lpstr>
      <vt:lpstr>Calibri</vt:lpstr>
      <vt:lpstr>Harrington</vt:lpstr>
      <vt:lpstr>Brock Script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42</cp:revision>
  <dcterms:created xsi:type="dcterms:W3CDTF">2022-07-17T21:48:20Z</dcterms:created>
  <dcterms:modified xsi:type="dcterms:W3CDTF">2022-07-18T19:47:18Z</dcterms:modified>
</cp:coreProperties>
</file>