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68" r:id="rId3"/>
    <p:sldId id="258" r:id="rId4"/>
    <p:sldId id="257" r:id="rId5"/>
    <p:sldId id="278" r:id="rId6"/>
    <p:sldId id="263" r:id="rId7"/>
    <p:sldId id="261" r:id="rId8"/>
    <p:sldId id="262" r:id="rId9"/>
    <p:sldId id="260" r:id="rId10"/>
    <p:sldId id="275" r:id="rId11"/>
    <p:sldId id="266" r:id="rId12"/>
    <p:sldId id="264" r:id="rId13"/>
    <p:sldId id="274" r:id="rId14"/>
    <p:sldId id="259" r:id="rId15"/>
    <p:sldId id="267" r:id="rId16"/>
    <p:sldId id="265" r:id="rId17"/>
    <p:sldId id="271" r:id="rId18"/>
    <p:sldId id="277" r:id="rId19"/>
    <p:sldId id="272" r:id="rId20"/>
    <p:sldId id="276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Az/1hMRnQhsLpo1uaxajA==" hashData="LAEuwlodWUNeVnmijrg3bYXEv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</p:showPr>
  <p:clrMru>
    <a:srgbClr val="CC66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F5B9A3-8EEA-46A1-A296-62816B0BAB1A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F684FB2-093F-418D-B650-ABCF626AA26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02DBC8-D0F5-41A8-B8D8-FA062F8699C9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s-E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F28AE26-852C-4F74-84AB-B6C931A37AE9}" type="slidenum">
              <a:rPr lang="es-ES" smtClean="0"/>
              <a:pPr>
                <a:defRPr/>
              </a:pPr>
              <a:t>15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52A8A-0A35-466E-96BA-5051EFD6459C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00E22-06ED-45BB-8290-2A0731FCD06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6F037-BC32-4EC3-98F4-2DCA15D939FF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68106-562A-49BB-9B11-F330104F82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B13A7-DD14-405A-A88B-0B0880DEE910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9445D-799E-40D9-9D95-6BC27CEA97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E3A2E-9CB2-41F1-99F8-E8425D2EB76F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359AF-576C-40E7-8258-59F9C8977B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22EBA-B6B6-49DF-B59D-ADD64A643F3C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01D12-F879-4F78-B5C0-5D4DFED2A6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D14E3-01E0-45F7-9598-E238104F6FCB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0F029-AAB3-4669-BAA9-99E1B497206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8E46A-AFE6-48A6-8F23-C0849D638FD0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1605F-D891-40D5-9DE2-EC271C8BBC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B7F9D-057B-445D-9A3C-3561072F8EA3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79CF0-CCBE-4F49-A6A0-D0075E7E4A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97671-4527-4B94-946A-C9BA7F611FB3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02118-1778-4212-B97F-F7C225874A3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740A2-7A1E-484D-83B0-9A6B030AFD6A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FEC8D-5F9F-46BD-A85D-F8420A6258E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494C1-4694-460B-BD84-4B29402EB8D0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F4384-B763-4E48-B040-FED1A1F4924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80C22-4F55-4745-9BE7-E95FC9D2C72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0B7845-9935-4E25-9A63-3187A3204AFE}" type="datetimeFigureOut">
              <a:rPr lang="es-ES"/>
              <a:pPr>
                <a:defRPr/>
              </a:pPr>
              <a:t>15/01/2014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5C4023-9FC2-4713-8BA5-4646F7ACDDB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C2385C-82C6-4EF7-8D50-2837B59B7E1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jpeg"/><Relationship Id="rId7" Type="http://schemas.openxmlformats.org/officeDocument/2006/relationships/image" Target="../media/image3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3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.gif"/><Relationship Id="rId4" Type="http://schemas.openxmlformats.org/officeDocument/2006/relationships/image" Target="../media/image40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7.gif"/><Relationship Id="rId9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AMIGA.jpg"/>
          <p:cNvPicPr>
            <a:picLocks noChangeAspect="1"/>
          </p:cNvPicPr>
          <p:nvPr/>
        </p:nvPicPr>
        <p:blipFill>
          <a:blip r:embed="rId3" cstate="print"/>
          <a:srcRect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979712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1485900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0"/>
            <a:ext cx="2051720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8100" y="3429000"/>
            <a:ext cx="1485900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3429000"/>
            <a:ext cx="1485900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3429000"/>
            <a:ext cx="1485900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67944" y="4725144"/>
            <a:ext cx="1485900" cy="2132856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187625" y="5301208"/>
            <a:ext cx="6768751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!!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Deseo </a:t>
            </a:r>
            <a:r>
              <a:rPr lang="es-ES" sz="32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que hoy sólo sea el comienzo</a:t>
            </a:r>
          </a:p>
          <a:p>
            <a:pPr algn="ctr"/>
            <a:r>
              <a:rPr lang="es-ES" sz="32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d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 un “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AÑO GRANDIOSO 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“para 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ti.</a:t>
            </a:r>
            <a:endParaRPr lang="es-ES" sz="32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14" name="13 Imagen" descr="floresram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763688" y="0"/>
            <a:ext cx="5688632" cy="292494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1" y="6381328"/>
            <a:ext cx="2051719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Imágenes Internet</a:t>
            </a:r>
            <a:endParaRPr lang="es-ES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7524328" y="6381328"/>
            <a:ext cx="161967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Automático</a:t>
            </a:r>
            <a:endParaRPr lang="es-ES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</p:spTree>
  </p:cSld>
  <p:clrMapOvr>
    <a:masterClrMapping/>
  </p:clrMapOvr>
  <p:transition spd="slow" advTm="15000">
    <p:fade/>
    <p:sndAc>
      <p:stSnd>
        <p:snd r:embed="rId2" name="MARGARITA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4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MARGARITA SONRIS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99592" y="0"/>
            <a:ext cx="748883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Hoy </a:t>
            </a:r>
            <a:r>
              <a:rPr lang="es-ES" sz="2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15 </a:t>
            </a:r>
            <a:r>
              <a:rPr lang="es-ES" sz="32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de 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Enero de </a:t>
            </a:r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2014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, </a:t>
            </a:r>
            <a:r>
              <a:rPr lang="es-ES" sz="32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es un día </a:t>
            </a:r>
            <a:r>
              <a:rPr lang="es-ES" sz="32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*ESPECIAL*</a:t>
            </a:r>
          </a:p>
        </p:txBody>
      </p:sp>
      <p:pic>
        <p:nvPicPr>
          <p:cNvPr id="6" name="5 Imagen" descr="MARGA-RETIR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1124744"/>
            <a:ext cx="3528392" cy="345638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D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404664"/>
            <a:ext cx="1796950" cy="1340768"/>
          </a:xfrm>
          <a:prstGeom prst="rect">
            <a:avLst/>
          </a:prstGeom>
        </p:spPr>
      </p:pic>
      <p:pic>
        <p:nvPicPr>
          <p:cNvPr id="9" name="8 Imagen" descr="D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48264" y="836712"/>
            <a:ext cx="1691680" cy="1340768"/>
          </a:xfrm>
          <a:prstGeom prst="rect">
            <a:avLst/>
          </a:prstGeom>
        </p:spPr>
      </p:pic>
      <p:pic>
        <p:nvPicPr>
          <p:cNvPr id="10" name="9 Imagen" descr="D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5085184"/>
            <a:ext cx="1796950" cy="1340768"/>
          </a:xfrm>
          <a:prstGeom prst="rect">
            <a:avLst/>
          </a:prstGeom>
        </p:spPr>
      </p:pic>
      <p:pic>
        <p:nvPicPr>
          <p:cNvPr id="11" name="10 Imagen" descr="D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52320" y="5085184"/>
            <a:ext cx="1691680" cy="1340768"/>
          </a:xfrm>
          <a:prstGeom prst="rect">
            <a:avLst/>
          </a:prstGeom>
        </p:spPr>
      </p:pic>
      <p:pic>
        <p:nvPicPr>
          <p:cNvPr id="12" name="11 Imagen" descr="MARIPOSITAMALV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556792"/>
            <a:ext cx="3514725" cy="3298701"/>
          </a:xfrm>
          <a:prstGeom prst="rect">
            <a:avLst/>
          </a:prstGeom>
        </p:spPr>
      </p:pic>
      <p:pic>
        <p:nvPicPr>
          <p:cNvPr id="13" name="12 Imagen" descr="MARIPOSITAMALV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724127" y="1988840"/>
            <a:ext cx="3419872" cy="3298701"/>
          </a:xfrm>
          <a:prstGeom prst="rect">
            <a:avLst/>
          </a:prstGeom>
        </p:spPr>
      </p:pic>
      <p:pic>
        <p:nvPicPr>
          <p:cNvPr id="14" name="13 Imagen" descr="DOS MARIPOSAS AZULES-GIF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07904" y="836712"/>
            <a:ext cx="1076325" cy="1076325"/>
          </a:xfrm>
          <a:prstGeom prst="rect">
            <a:avLst/>
          </a:prstGeom>
        </p:spPr>
      </p:pic>
      <p:pic>
        <p:nvPicPr>
          <p:cNvPr id="15" name="14 Imagen" descr="DOS MARIPOSAS AZULES-GIF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3848" y="3717032"/>
            <a:ext cx="1076325" cy="1076325"/>
          </a:xfrm>
          <a:prstGeom prst="rect">
            <a:avLst/>
          </a:prstGeom>
        </p:spPr>
      </p:pic>
      <p:pic>
        <p:nvPicPr>
          <p:cNvPr id="16" name="15 Imagen" descr="DOS MARIPOSAS AZULES-GIF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3645024"/>
            <a:ext cx="1076325" cy="10763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359430" y="3645025"/>
            <a:ext cx="6425157" cy="1323439"/>
          </a:xfrm>
          <a:prstGeom prst="rect">
            <a:avLst/>
          </a:prstGeom>
          <a:noFill/>
        </p:spPr>
        <p:txBody>
          <a:bodyPr>
            <a:prstTxWarp prst="textArchDown">
              <a:avLst/>
            </a:prstTxWarp>
            <a:spAutoFit/>
          </a:bodyPr>
          <a:lstStyle/>
          <a:p>
            <a:pPr algn="ctr">
              <a:defRPr/>
            </a:pPr>
            <a:r>
              <a:rPr lang="es-ES" sz="4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Y a mi amiga “Margarita</a:t>
            </a:r>
            <a:r>
              <a:rPr lang="es-ES" sz="4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”</a:t>
            </a:r>
          </a:p>
          <a:p>
            <a:pPr algn="ctr">
              <a:defRPr/>
            </a:pPr>
            <a:r>
              <a:rPr lang="es-ES" sz="4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quiero </a:t>
            </a:r>
            <a:r>
              <a:rPr lang="es-ES" sz="4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FELICITAR</a:t>
            </a:r>
          </a:p>
        </p:txBody>
      </p:sp>
    </p:spTree>
  </p:cSld>
  <p:clrMapOvr>
    <a:masterClrMapping/>
  </p:clrMapOvr>
  <p:transition spd="slow" advTm="10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1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FOTOM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979713" y="3717032"/>
            <a:ext cx="3456383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isometricOffAxis1Right"/>
              <a:lightRig rig="threePt" dir="t"/>
            </a:scene3d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Tu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amiga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la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“brujita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”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con las hadas se ha confabulado, y con mucho CARIÑO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este es su regalo..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5" name="4 Imagen" descr="mariposas-volan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96075" y="0"/>
            <a:ext cx="2447925" cy="2348880"/>
          </a:xfrm>
          <a:prstGeom prst="rect">
            <a:avLst/>
          </a:prstGeom>
        </p:spPr>
      </p:pic>
      <p:pic>
        <p:nvPicPr>
          <p:cNvPr id="6" name="5 Imagen" descr="mariposas-volan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81128"/>
            <a:ext cx="2447925" cy="2276872"/>
          </a:xfrm>
          <a:prstGeom prst="rect">
            <a:avLst/>
          </a:prstGeom>
        </p:spPr>
      </p:pic>
      <p:pic>
        <p:nvPicPr>
          <p:cNvPr id="10" name="9 Imagen" descr="hadas-preciosas-1540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5652120" cy="3933056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7812360" y="5373216"/>
            <a:ext cx="1331640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Charo</a:t>
            </a:r>
            <a:endParaRPr lang="es-ES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V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123728" y="5013176"/>
            <a:ext cx="702027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T</a:t>
            </a:r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us </a:t>
            </a:r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“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ALEGRÍAS</a:t>
            </a:r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”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llegarán a lo más</a:t>
            </a:r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</a:t>
            </a:r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alto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4" name="3 Imagen" descr="GLOBOSBAILAN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10350" y="0"/>
            <a:ext cx="2533650" cy="4437112"/>
          </a:xfrm>
          <a:prstGeom prst="ellipse">
            <a:avLst/>
          </a:prstGeom>
        </p:spPr>
      </p:pic>
      <p:pic>
        <p:nvPicPr>
          <p:cNvPr id="5" name="4 Imagen" descr="GLOBOSBAILAN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2046734" cy="3573016"/>
          </a:xfrm>
          <a:prstGeom prst="rect">
            <a:avLst/>
          </a:prstGeom>
        </p:spPr>
      </p:pic>
      <p:pic>
        <p:nvPicPr>
          <p:cNvPr id="6" name="5 Imagen" descr="GLOBOSBAILAN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692696"/>
            <a:ext cx="2533650" cy="3573016"/>
          </a:xfrm>
          <a:prstGeom prst="ellipse">
            <a:avLst/>
          </a:prstGeom>
        </p:spPr>
      </p:pic>
      <p:pic>
        <p:nvPicPr>
          <p:cNvPr id="7" name="6 Imagen" descr="campanill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0" y="3356992"/>
            <a:ext cx="2915816" cy="350100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campanill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0"/>
            <a:ext cx="2915816" cy="3501008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5971592" y="2092288"/>
            <a:ext cx="4572000" cy="1772816"/>
          </a:xfrm>
          <a:prstGeom prst="ellipse">
            <a:avLst/>
          </a:prstGeom>
        </p:spPr>
      </p:pic>
      <p:pic>
        <p:nvPicPr>
          <p:cNvPr id="18" name="17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 flipV="1">
            <a:off x="-1338740" y="2319468"/>
            <a:ext cx="4572000" cy="1894520"/>
          </a:xfrm>
          <a:prstGeom prst="ellipse">
            <a:avLst/>
          </a:prstGeom>
        </p:spPr>
      </p:pic>
      <p:pic>
        <p:nvPicPr>
          <p:cNvPr id="17" name="16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085184"/>
            <a:ext cx="4572000" cy="1772816"/>
          </a:xfrm>
          <a:prstGeom prst="ellipse">
            <a:avLst/>
          </a:prstGeom>
        </p:spPr>
      </p:pic>
      <p:pic>
        <p:nvPicPr>
          <p:cNvPr id="16" name="15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24400" y="5237584"/>
            <a:ext cx="4419600" cy="1620416"/>
          </a:xfrm>
          <a:prstGeom prst="ellipse">
            <a:avLst/>
          </a:prstGeom>
        </p:spPr>
      </p:pic>
      <p:pic>
        <p:nvPicPr>
          <p:cNvPr id="13" name="12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 flipV="1">
            <a:off x="-1338740" y="2247460"/>
            <a:ext cx="4572000" cy="1894520"/>
          </a:xfrm>
          <a:prstGeom prst="ellipse">
            <a:avLst/>
          </a:prstGeom>
        </p:spPr>
      </p:pic>
      <p:pic>
        <p:nvPicPr>
          <p:cNvPr id="12" name="11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5971592" y="2164296"/>
            <a:ext cx="4572000" cy="1772816"/>
          </a:xfrm>
          <a:prstGeom prst="ellipse">
            <a:avLst/>
          </a:prstGeom>
        </p:spPr>
      </p:pic>
      <p:pic>
        <p:nvPicPr>
          <p:cNvPr id="7" name="6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1772816"/>
          </a:xfrm>
          <a:prstGeom prst="ellipse">
            <a:avLst/>
          </a:prstGeom>
        </p:spPr>
      </p:pic>
      <p:pic>
        <p:nvPicPr>
          <p:cNvPr id="8" name="7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1772816"/>
          </a:xfrm>
          <a:prstGeom prst="ellipse">
            <a:avLst/>
          </a:prstGeom>
        </p:spPr>
      </p:pic>
      <p:pic>
        <p:nvPicPr>
          <p:cNvPr id="6" name="5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0"/>
            <a:ext cx="3600400" cy="1772816"/>
          </a:xfrm>
          <a:prstGeom prst="ellipse">
            <a:avLst/>
          </a:prstGeom>
        </p:spPr>
      </p:pic>
      <p:pic>
        <p:nvPicPr>
          <p:cNvPr id="9" name="8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085184"/>
            <a:ext cx="4572000" cy="1772816"/>
          </a:xfrm>
          <a:prstGeom prst="ellipse">
            <a:avLst/>
          </a:prstGeom>
        </p:spPr>
      </p:pic>
      <p:pic>
        <p:nvPicPr>
          <p:cNvPr id="10" name="9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5085184"/>
            <a:ext cx="4572000" cy="1772816"/>
          </a:xfrm>
          <a:prstGeom prst="ellipse">
            <a:avLst/>
          </a:prstGeom>
        </p:spPr>
      </p:pic>
      <p:pic>
        <p:nvPicPr>
          <p:cNvPr id="11" name="10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5085184"/>
            <a:ext cx="3024336" cy="1772816"/>
          </a:xfrm>
          <a:prstGeom prst="ellipse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1691680" y="1916832"/>
            <a:ext cx="583264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Que en el nuevo año que cumples, te rodees de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“</a:t>
            </a:r>
            <a:r>
              <a:rPr lang="es-ES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C</a:t>
            </a:r>
            <a:r>
              <a:rPr lang="es-ES" sz="28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O</a:t>
            </a:r>
            <a:r>
              <a:rPr lang="es-ES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</a:t>
            </a:r>
            <a:r>
              <a:rPr lang="es-ES" sz="2800" b="1" dirty="0" smtClean="0">
                <a:ln w="1905"/>
                <a:solidFill>
                  <a:srgbClr val="CC66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O</a:t>
            </a:r>
            <a:r>
              <a:rPr lang="es-ES" sz="2800" b="1" dirty="0" smtClean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R</a:t>
            </a:r>
            <a:r>
              <a:rPr lang="es-ES" sz="2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E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S “ ” MÁGICOS”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para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que seas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!!FELIZ!! 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y se oiga tu  alegre canto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15" name="14 Imagen" descr="margaritas-de-color-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5085184"/>
            <a:ext cx="3600400" cy="1772816"/>
          </a:xfrm>
          <a:prstGeom prst="ellipse">
            <a:avLst/>
          </a:prstGeom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4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4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4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4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4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000"/>
                            </p:stCondLst>
                            <p:childTnLst>
                              <p:par>
                                <p:cTn id="1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ARCO I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797152"/>
            <a:ext cx="7956376" cy="156966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Te regalo los  mágicos colores </a:t>
            </a:r>
            <a:r>
              <a:rPr lang="es-ES" sz="32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del </a:t>
            </a:r>
            <a:endParaRPr lang="es-ES" sz="32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  <a:p>
            <a:pPr algn="ctr">
              <a:defRPr/>
            </a:pP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“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ARCO IRIS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”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 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para  que SIEMPRE te estén alumbrando </a:t>
            </a:r>
            <a:endParaRPr lang="es-ES" sz="32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6148" name="3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5650" y="0"/>
            <a:ext cx="203835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4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5650" y="2708275"/>
            <a:ext cx="203835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4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5650" y="2708275"/>
            <a:ext cx="203835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3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5650" y="0"/>
            <a:ext cx="203835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4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2565400"/>
            <a:ext cx="1763713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4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63713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2411760" y="548680"/>
            <a:ext cx="4032448" cy="36004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s-ES" sz="4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!!FELICIDADES!!</a:t>
            </a:r>
            <a:endParaRPr lang="es-ES" sz="4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2" name="11 Imagen" descr="Copia de campanill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07704" y="1484784"/>
            <a:ext cx="3312368" cy="3600400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5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globos-2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38925" y="3524250"/>
            <a:ext cx="250507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3 Imagen" descr="globos-2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1" y="3524250"/>
            <a:ext cx="2483768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margaritas+azules+grand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417195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691680" y="4797152"/>
            <a:ext cx="576064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Con el  “Azul”, la </a:t>
            </a:r>
            <a:r>
              <a:rPr lang="es-ES" sz="32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*PAZ* </a:t>
            </a:r>
            <a:r>
              <a:rPr lang="es-ES" sz="32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y la</a:t>
            </a:r>
            <a:r>
              <a:rPr lang="es-ES" sz="32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*LUZ*</a:t>
            </a:r>
          </a:p>
          <a:p>
            <a:pPr algn="ctr">
              <a:defRPr/>
            </a:pPr>
            <a:r>
              <a:rPr lang="es-ES" sz="32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</a:t>
            </a:r>
            <a:r>
              <a:rPr lang="es-ES" sz="32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n tu vida se habrán asegurado</a:t>
            </a:r>
            <a:endParaRPr lang="es-ES" sz="32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8" name="7 Imagen" descr="margaritas+azules+grand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41719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D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115616" y="1628800"/>
            <a:ext cx="1940966" cy="1000125"/>
          </a:xfrm>
          <a:prstGeom prst="rect">
            <a:avLst/>
          </a:prstGeom>
        </p:spPr>
      </p:pic>
      <p:pic>
        <p:nvPicPr>
          <p:cNvPr id="10" name="9 Imagen" descr="D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8144" y="836712"/>
            <a:ext cx="1512168" cy="1000125"/>
          </a:xfrm>
          <a:prstGeom prst="rect">
            <a:avLst/>
          </a:prstGeom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1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2 Imagen" descr="GLOBOS-COLO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589240"/>
            <a:ext cx="9144000" cy="1077218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</a:t>
            </a:r>
            <a:r>
              <a:rPr lang="es-ES" sz="32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l  “Verde” conseguirá  que  la </a:t>
            </a:r>
            <a:r>
              <a:rPr lang="es-ES" sz="32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*ESPERANZA</a:t>
            </a:r>
            <a:r>
              <a:rPr lang="es-ES" sz="32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</a:t>
            </a:r>
          </a:p>
          <a:p>
            <a:pPr algn="ctr">
              <a:defRPr/>
            </a:pPr>
            <a:r>
              <a:rPr lang="es-ES" sz="32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n</a:t>
            </a:r>
            <a:r>
              <a:rPr lang="es-ES" sz="32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o se aparte jamás de tu lado.</a:t>
            </a:r>
            <a:endParaRPr lang="es-ES" sz="32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4" name="3 Imagen" descr="MARGARITA-VERD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0"/>
            <a:ext cx="5904656" cy="5661248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8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9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RILL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14908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" y="5517232"/>
            <a:ext cx="9144000" cy="1077218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El “Amarillo” traerá </a:t>
            </a:r>
            <a:r>
              <a:rPr lang="es-ES" sz="32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*ALEGRÍA* </a:t>
            </a:r>
            <a:r>
              <a:rPr lang="es-ES" sz="32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a tu vida y las estrellas cada día estarán brillando.</a:t>
            </a:r>
            <a:endParaRPr lang="es-ES" sz="32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8" name="7 Imagen" descr="Estrellas (16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0" y="0"/>
            <a:ext cx="1115616" cy="134076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9" name="8 Imagen" descr="Estrellas (16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3923928" y="0"/>
            <a:ext cx="1115616" cy="134076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0" name="9 Imagen" descr="Estrellas (16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8028384" y="0"/>
            <a:ext cx="1115616" cy="134076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1" name="10 Imagen" descr="Estrellas (16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467544" y="4005064"/>
            <a:ext cx="1115616" cy="134076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2" name="11 Imagen" descr="Estrellas (16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3995936" y="4077072"/>
            <a:ext cx="1115616" cy="134076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3" name="12 Imagen" descr="Estrellas (16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7668344" y="4005064"/>
            <a:ext cx="1115616" cy="134076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4" name="13 Imagen" descr="MARIPOSITAMALV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7544" y="620688"/>
            <a:ext cx="3514725" cy="3514725"/>
          </a:xfrm>
          <a:prstGeom prst="rect">
            <a:avLst/>
          </a:prstGeom>
        </p:spPr>
      </p:pic>
      <p:pic>
        <p:nvPicPr>
          <p:cNvPr id="15" name="14 Imagen" descr="MARIPOSITAMALV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220072" y="0"/>
            <a:ext cx="3389659" cy="3514725"/>
          </a:xfrm>
          <a:prstGeom prst="rect">
            <a:avLst/>
          </a:prstGeom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HADA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949280"/>
            <a:ext cx="91440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C66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Con </a:t>
            </a:r>
            <a:r>
              <a:rPr lang="es-ES" sz="3200" b="1" dirty="0">
                <a:ln w="1905"/>
                <a:solidFill>
                  <a:srgbClr val="CC66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</a:t>
            </a:r>
            <a:r>
              <a:rPr lang="es-ES" sz="3200" b="1" dirty="0" smtClean="0">
                <a:ln w="1905"/>
                <a:solidFill>
                  <a:srgbClr val="CC66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l “Violeta” </a:t>
            </a:r>
            <a:r>
              <a:rPr lang="es-ES" sz="3200" b="1" dirty="0">
                <a:ln w="1905"/>
                <a:solidFill>
                  <a:srgbClr val="CC66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tu </a:t>
            </a:r>
            <a:r>
              <a:rPr lang="es-ES" sz="3200" b="1" dirty="0">
                <a:ln w="1905"/>
                <a:solidFill>
                  <a:srgbClr val="CC66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*VALOR</a:t>
            </a:r>
            <a:r>
              <a:rPr lang="es-ES" sz="3200" b="1" dirty="0" smtClean="0">
                <a:ln w="1905"/>
                <a:solidFill>
                  <a:srgbClr val="CC66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 </a:t>
            </a:r>
            <a:r>
              <a:rPr lang="es-ES" sz="3200" b="1" dirty="0" smtClean="0">
                <a:ln w="1905"/>
                <a:solidFill>
                  <a:srgbClr val="CC66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se verá aumentado </a:t>
            </a:r>
            <a:endParaRPr lang="es-ES" sz="3200" b="1" dirty="0">
              <a:ln w="1905"/>
              <a:solidFill>
                <a:srgbClr val="CC66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4" name="3 Imagen" descr="MARGARITA-VIOLE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1196752"/>
            <a:ext cx="4872990" cy="388843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MARGARITA-VIOLET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2492896"/>
            <a:ext cx="3816424" cy="324993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MARGARITA-VIOLET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3789040"/>
            <a:ext cx="3635896" cy="252985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043609" y="332656"/>
            <a:ext cx="6984776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SERÁ UN !!CUMPLEAÑOS!! MÁGICO</a:t>
            </a:r>
            <a:endParaRPr lang="es-ES" sz="32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cumpleanos-0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01399" y="5517232"/>
            <a:ext cx="77412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Con el “Añil” tus </a:t>
            </a:r>
            <a:r>
              <a:rPr lang="es-ES" sz="32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</a:t>
            </a:r>
            <a:r>
              <a:rPr lang="es-ES" sz="32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ILUSIONES* </a:t>
            </a:r>
            <a:r>
              <a:rPr lang="es-ES" sz="32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se habrán  renovado.</a:t>
            </a:r>
            <a:endParaRPr lang="es-ES" sz="32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5" name="4 Imagen" descr="MARGARITAS-INDIGO-AÑI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0"/>
            <a:ext cx="8352928" cy="573325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D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476672"/>
            <a:ext cx="1590675" cy="1000125"/>
          </a:xfrm>
          <a:prstGeom prst="rect">
            <a:avLst/>
          </a:prstGeom>
        </p:spPr>
      </p:pic>
      <p:pic>
        <p:nvPicPr>
          <p:cNvPr id="7" name="6 Imagen" descr="D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11560" y="2204864"/>
            <a:ext cx="1512168" cy="1000125"/>
          </a:xfrm>
          <a:prstGeom prst="rect">
            <a:avLst/>
          </a:prstGeom>
        </p:spPr>
      </p:pic>
      <p:pic>
        <p:nvPicPr>
          <p:cNvPr id="8" name="7 Imagen" descr="D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3861048"/>
            <a:ext cx="1590675" cy="1000125"/>
          </a:xfrm>
          <a:prstGeom prst="rect">
            <a:avLst/>
          </a:prstGeom>
        </p:spPr>
      </p:pic>
      <p:pic>
        <p:nvPicPr>
          <p:cNvPr id="9" name="8 Imagen" descr="D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32240" y="2492896"/>
            <a:ext cx="1584176" cy="1000125"/>
          </a:xfrm>
          <a:prstGeom prst="rect">
            <a:avLst/>
          </a:prstGeom>
        </p:spPr>
      </p:pic>
    </p:spTree>
  </p:cSld>
  <p:clrMapOvr>
    <a:masterClrMapping/>
  </p:clrMapOvr>
  <p:transition spd="slow" advTm="8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ranj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443711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475656" y="5013176"/>
            <a:ext cx="6192688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Con e</a:t>
            </a:r>
            <a:r>
              <a:rPr lang="es-ES" sz="3200" b="1" cap="none" spc="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l “Naranja” mucha </a:t>
            </a:r>
            <a:r>
              <a:rPr lang="es-ES" sz="3200" b="1" cap="none" spc="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*SALUD* </a:t>
            </a:r>
            <a:r>
              <a:rPr lang="es-ES" sz="3200" b="1" cap="none" spc="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y </a:t>
            </a:r>
            <a:r>
              <a:rPr lang="es-ES" sz="3200" b="1" cap="none" spc="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*SEGURIDAD* </a:t>
            </a:r>
            <a:r>
              <a:rPr lang="es-ES" sz="3200" b="1" cap="none" spc="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por </a:t>
            </a:r>
            <a:r>
              <a:rPr lang="es-ES" sz="32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tu</a:t>
            </a:r>
            <a:r>
              <a:rPr lang="es-ES" sz="3200" b="1" cap="none" spc="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puerta </a:t>
            </a:r>
            <a:r>
              <a:rPr lang="es-ES" sz="32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entrarán cantando</a:t>
            </a:r>
            <a:endParaRPr lang="es-ES" sz="3200" b="1" cap="none" spc="0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5" name="4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8100" y="2708920"/>
            <a:ext cx="1485900" cy="414908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708920"/>
            <a:ext cx="1485900" cy="414908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0"/>
            <a:ext cx="1485900" cy="234888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0"/>
            <a:ext cx="1485900" cy="234888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MARIPOSITAMALVA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99792" y="1268759"/>
            <a:ext cx="3514725" cy="2160241"/>
          </a:xfrm>
          <a:prstGeom prst="rect">
            <a:avLst/>
          </a:prstGeom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jo_flor-1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4509120"/>
          </a:xfrm>
          <a:prstGeom prst="rect">
            <a:avLst/>
          </a:prstGeom>
          <a:effectLst/>
        </p:spPr>
      </p:pic>
      <p:pic>
        <p:nvPicPr>
          <p:cNvPr id="5" name="4 Imagen" descr="rojo_flor-1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572000" y="0"/>
            <a:ext cx="4572000" cy="4509120"/>
          </a:xfrm>
          <a:prstGeom prst="rect">
            <a:avLst/>
          </a:prstGeom>
          <a:effectLst/>
        </p:spPr>
      </p:pic>
      <p:pic>
        <p:nvPicPr>
          <p:cNvPr id="6" name="5 Imagen" descr="FOTOMARGARITA-ANTONI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843808" y="0"/>
            <a:ext cx="3092994" cy="414908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Corazones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403648" cy="4437112"/>
          </a:xfrm>
          <a:prstGeom prst="rect">
            <a:avLst/>
          </a:prstGeom>
        </p:spPr>
      </p:pic>
      <p:pic>
        <p:nvPicPr>
          <p:cNvPr id="8" name="7 Imagen" descr="Corazones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276872"/>
            <a:ext cx="1691680" cy="3429000"/>
          </a:xfrm>
          <a:prstGeom prst="rect">
            <a:avLst/>
          </a:prstGeom>
        </p:spPr>
      </p:pic>
      <p:pic>
        <p:nvPicPr>
          <p:cNvPr id="9" name="8 Imagen" descr="Corazones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12360" y="0"/>
            <a:ext cx="1331640" cy="4437112"/>
          </a:xfrm>
          <a:prstGeom prst="rect">
            <a:avLst/>
          </a:prstGeom>
        </p:spPr>
      </p:pic>
      <p:pic>
        <p:nvPicPr>
          <p:cNvPr id="10" name="9 Imagen" descr="Corazones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52320" y="1988840"/>
            <a:ext cx="1691680" cy="3429000"/>
          </a:xfrm>
          <a:prstGeom prst="rect">
            <a:avLst/>
          </a:prstGeom>
        </p:spPr>
      </p:pic>
      <p:pic>
        <p:nvPicPr>
          <p:cNvPr id="14" name="13 Imagen" descr="AMO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3923928" cy="2238375"/>
          </a:xfrm>
          <a:prstGeom prst="rect">
            <a:avLst/>
          </a:prstGeom>
        </p:spPr>
      </p:pic>
      <p:pic>
        <p:nvPicPr>
          <p:cNvPr id="15" name="14 Imagen" descr="AMO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88" y="0"/>
            <a:ext cx="3779912" cy="2238375"/>
          </a:xfrm>
          <a:prstGeom prst="rect">
            <a:avLst/>
          </a:prstGeom>
        </p:spPr>
      </p:pic>
      <p:pic>
        <p:nvPicPr>
          <p:cNvPr id="18" name="17 Imagen" descr="palomasanillo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9672" y="2780928"/>
            <a:ext cx="5832648" cy="1828800"/>
          </a:xfrm>
          <a:prstGeom prst="rect">
            <a:avLst/>
          </a:prstGeom>
        </p:spPr>
      </p:pic>
      <p:pic>
        <p:nvPicPr>
          <p:cNvPr id="19" name="18 Imagen" descr="BENGALA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3990975"/>
            <a:ext cx="1835696" cy="2867025"/>
          </a:xfrm>
          <a:prstGeom prst="heart">
            <a:avLst/>
          </a:prstGeom>
          <a:effectLst>
            <a:softEdge rad="63500"/>
          </a:effectLst>
        </p:spPr>
      </p:pic>
      <p:pic>
        <p:nvPicPr>
          <p:cNvPr id="20" name="19 Imagen" descr="BENGALA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80312" y="3990975"/>
            <a:ext cx="1763688" cy="2867025"/>
          </a:xfrm>
          <a:prstGeom prst="heart">
            <a:avLst/>
          </a:prstGeom>
          <a:effectLst>
            <a:softEdge rad="63500"/>
          </a:effectLst>
        </p:spPr>
      </p:pic>
      <p:sp>
        <p:nvSpPr>
          <p:cNvPr id="3" name="2 Rectángulo"/>
          <p:cNvSpPr/>
          <p:nvPr/>
        </p:nvSpPr>
        <p:spPr>
          <a:xfrm>
            <a:off x="1043608" y="4653136"/>
            <a:ext cx="71287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Con el “Rojo” la llama de vuestro 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*AMOR* 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seguirá  brillando..</a:t>
            </a:r>
          </a:p>
          <a:p>
            <a:pPr algn="ctr">
              <a:defRPr/>
            </a:pP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!!FELIZ ANIVERSARIO!!</a:t>
            </a: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POSTAL-COLO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TARTA-CHOCOLA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2500" y="1988840"/>
            <a:ext cx="7239000" cy="382141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BENGAL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1628800"/>
            <a:ext cx="1512168" cy="2081585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fiestaglob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051720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fiestaglob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0"/>
            <a:ext cx="2051720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fiestaglob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3429000"/>
            <a:ext cx="2051720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fiestaglob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429000"/>
            <a:ext cx="2051720" cy="3429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MARGA-RETIR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588224" y="0"/>
            <a:ext cx="2555776" cy="4005064"/>
          </a:xfrm>
          <a:prstGeom prst="star6">
            <a:avLst/>
          </a:prstGeom>
          <a:effectLst>
            <a:softEdge rad="127000"/>
          </a:effectLst>
        </p:spPr>
      </p:pic>
      <p:sp>
        <p:nvSpPr>
          <p:cNvPr id="12" name="11 Rectángulo"/>
          <p:cNvSpPr/>
          <p:nvPr/>
        </p:nvSpPr>
        <p:spPr>
          <a:xfrm>
            <a:off x="2341263" y="5157192"/>
            <a:ext cx="4461478" cy="707886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Y ANIVERSARIO</a:t>
            </a:r>
            <a:endParaRPr lang="es-ES" sz="40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3" name="12 Imagen" descr="MARGA-ANTON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 flipH="1">
            <a:off x="0" y="1196752"/>
            <a:ext cx="1907704" cy="3528392"/>
          </a:xfrm>
          <a:prstGeom prst="ellipse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2 Imagen" descr="Flores-Margarita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4 Imagen" descr="MARIPOSITAMALV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51472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5 Imagen" descr="MARIPOSITAMALV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29275" y="0"/>
            <a:ext cx="351472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6 Imagen" descr="MARIPOSITAMALV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29275" y="3343275"/>
            <a:ext cx="351472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7 Imagen" descr="MARIPOSITAMALV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43275"/>
            <a:ext cx="351472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8 Imagen" descr="MARIPOSITAMALV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3429000"/>
            <a:ext cx="35147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4479630" y="548681"/>
            <a:ext cx="184731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softEdge rad="1270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36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13" name="12 Imagen" descr="CUATRO-NIETO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212976"/>
            <a:ext cx="3275856" cy="364502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4" name="13 Imagen" descr="TRES HIJA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15816" y="3140968"/>
            <a:ext cx="3744416" cy="371703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5" name="14 Imagen" descr="AUGU.JPG"/>
          <p:cNvPicPr>
            <a:picLocks noChangeAspect="1"/>
          </p:cNvPicPr>
          <p:nvPr/>
        </p:nvPicPr>
        <p:blipFill>
          <a:blip r:embed="rId7" cstate="print"/>
          <a:srcRect b="31376"/>
          <a:stretch>
            <a:fillRect/>
          </a:stretch>
        </p:blipFill>
        <p:spPr>
          <a:xfrm flipH="1">
            <a:off x="0" y="0"/>
            <a:ext cx="2843808" cy="270892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6" name="15 Imagen" descr="GUILLER-DANIEL.JPG"/>
          <p:cNvPicPr>
            <a:picLocks noChangeAspect="1"/>
          </p:cNvPicPr>
          <p:nvPr/>
        </p:nvPicPr>
        <p:blipFill>
          <a:blip r:embed="rId8" cstate="print"/>
          <a:srcRect b="25850"/>
          <a:stretch>
            <a:fillRect/>
          </a:stretch>
        </p:blipFill>
        <p:spPr>
          <a:xfrm>
            <a:off x="5940152" y="0"/>
            <a:ext cx="3203848" cy="278092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7" name="16 Imagen" descr="MARGA-AFRICA.JPG"/>
          <p:cNvPicPr>
            <a:picLocks noChangeAspect="1"/>
          </p:cNvPicPr>
          <p:nvPr/>
        </p:nvPicPr>
        <p:blipFill>
          <a:blip r:embed="rId9" cstate="print"/>
          <a:srcRect l="10639" r="39664" b="10626"/>
          <a:stretch>
            <a:fillRect/>
          </a:stretch>
        </p:blipFill>
        <p:spPr>
          <a:xfrm flipH="1">
            <a:off x="6372200" y="3501008"/>
            <a:ext cx="2771800" cy="3356992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1403510" y="1"/>
            <a:ext cx="6336991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Te deseo el más </a:t>
            </a:r>
            <a:r>
              <a:rPr lang="es-ES" sz="32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DULCE </a:t>
            </a:r>
            <a:r>
              <a:rPr lang="es-ES" sz="32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de los días</a:t>
            </a:r>
            <a:endParaRPr lang="es-ES" sz="32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035622" y="2636912"/>
            <a:ext cx="7072770" cy="5760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acompañada de tus seres </a:t>
            </a:r>
            <a:r>
              <a:rPr lang="es-ES" sz="32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..*AMADOS*</a:t>
            </a:r>
            <a:endParaRPr lang="es-ES" sz="32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8" name="17 Imagen" descr="margarita-antonio.JPG"/>
          <p:cNvPicPr>
            <a:picLocks noChangeAspect="1"/>
          </p:cNvPicPr>
          <p:nvPr/>
        </p:nvPicPr>
        <p:blipFill>
          <a:blip r:embed="rId10" cstate="print"/>
          <a:srcRect l="13289" r="12884"/>
          <a:stretch>
            <a:fillRect/>
          </a:stretch>
        </p:blipFill>
        <p:spPr>
          <a:xfrm>
            <a:off x="3059832" y="548680"/>
            <a:ext cx="2952328" cy="2520280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400"/>
                            </p:stCondLst>
                            <p:childTnLst>
                              <p:par>
                                <p:cTn id="1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4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400"/>
                            </p:stCondLst>
                            <p:childTnLst>
                              <p:par>
                                <p:cTn id="2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400"/>
                            </p:stCondLst>
                            <p:childTnLst>
                              <p:par>
                                <p:cTn id="3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4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4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RTA-MARGARI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04864"/>
            <a:ext cx="9144000" cy="4653136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3" name="2 Imagen" descr="BENGAL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1916832"/>
            <a:ext cx="1512168" cy="2304256"/>
          </a:xfrm>
          <a:prstGeom prst="star6">
            <a:avLst/>
          </a:prstGeom>
          <a:effectLst>
            <a:softEdge rad="127000"/>
          </a:effectLst>
        </p:spPr>
      </p:pic>
      <p:pic>
        <p:nvPicPr>
          <p:cNvPr id="12" name="11 Imagen" descr="BENGAL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051720" cy="2708920"/>
          </a:xfrm>
          <a:prstGeom prst="star6">
            <a:avLst/>
          </a:prstGeom>
          <a:effectLst>
            <a:softEdge rad="127000"/>
          </a:effectLst>
        </p:spPr>
      </p:pic>
      <p:pic>
        <p:nvPicPr>
          <p:cNvPr id="13" name="12 Imagen" descr="BENGAL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4149080"/>
            <a:ext cx="2051720" cy="2708920"/>
          </a:xfrm>
          <a:prstGeom prst="star6">
            <a:avLst/>
          </a:prstGeom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1691680" y="1"/>
            <a:ext cx="6480720" cy="1050996"/>
          </a:xfrm>
          <a:prstGeom prst="rect">
            <a:avLst/>
          </a:prstGeom>
          <a:noFill/>
        </p:spPr>
        <p:txBody>
          <a:bodyPr>
            <a:prstTxWarp prst="textArchDown">
              <a:avLst/>
            </a:prstTxWarp>
            <a:spAutoFit/>
          </a:bodyPr>
          <a:lstStyle/>
          <a:p>
            <a:pPr algn="ctr">
              <a:defRPr/>
            </a:pPr>
            <a:r>
              <a:rPr lang="es-ES" sz="36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!!FELIZ CUMPLEAÑOS!!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91680" y="1268760"/>
            <a:ext cx="57606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Y </a:t>
            </a:r>
          </a:p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GRACIAS 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8" name="7 Imagen" descr="MARGA-RETIR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25312" y="404664"/>
            <a:ext cx="3218688" cy="3468624"/>
          </a:xfrm>
          <a:prstGeom prst="star6">
            <a:avLst/>
          </a:prstGeom>
          <a:effectLst>
            <a:softEdge rad="127000"/>
          </a:effectLst>
        </p:spPr>
      </p:pic>
      <p:sp>
        <p:nvSpPr>
          <p:cNvPr id="11" name="10 Rectángulo"/>
          <p:cNvSpPr/>
          <p:nvPr/>
        </p:nvSpPr>
        <p:spPr>
          <a:xfrm>
            <a:off x="3275856" y="3645024"/>
            <a:ext cx="273630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MARGARITA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8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 PARA T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132856"/>
            <a:ext cx="4968552" cy="472514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195737" y="404664"/>
            <a:ext cx="46805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Porque </a:t>
            </a:r>
            <a:r>
              <a:rPr lang="es-ES" sz="36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en mi vida </a:t>
            </a:r>
          </a:p>
          <a:p>
            <a:pPr algn="ctr"/>
            <a:r>
              <a:rPr lang="es-ES" sz="36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t</a:t>
            </a:r>
            <a:r>
              <a:rPr lang="es-ES" sz="36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 has cruzado</a:t>
            </a:r>
            <a:endParaRPr lang="es-ES" sz="36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4" name="3 Imagen" descr="floresram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461962" y="461964"/>
            <a:ext cx="2828925" cy="1905000"/>
          </a:xfrm>
          <a:prstGeom prst="rect">
            <a:avLst/>
          </a:prstGeom>
        </p:spPr>
      </p:pic>
      <p:pic>
        <p:nvPicPr>
          <p:cNvPr id="5" name="4 Imagen" descr="floresram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 flipV="1">
            <a:off x="6811690" y="496613"/>
            <a:ext cx="2828925" cy="1835697"/>
          </a:xfrm>
          <a:prstGeom prst="rect">
            <a:avLst/>
          </a:prstGeom>
        </p:spPr>
      </p:pic>
      <p:pic>
        <p:nvPicPr>
          <p:cNvPr id="6" name="5 Imagen" descr="floresram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 flipV="1">
            <a:off x="6811689" y="4525689"/>
            <a:ext cx="2828925" cy="1835697"/>
          </a:xfrm>
          <a:prstGeom prst="rect">
            <a:avLst/>
          </a:prstGeom>
        </p:spPr>
      </p:pic>
      <p:pic>
        <p:nvPicPr>
          <p:cNvPr id="7" name="6 Imagen" descr="floresram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461963" y="4491038"/>
            <a:ext cx="2828925" cy="190500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" y="6309320"/>
            <a:ext cx="255577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15 de Enero 2014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668344" y="6309320"/>
            <a:ext cx="1475656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Charo.zs</a:t>
            </a:r>
            <a:endParaRPr lang="es-ES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5" name="4 Imagen" descr="gifhadacharo.jp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668344" y="4653136"/>
            <a:ext cx="1475656" cy="1746528"/>
          </a:xfrm>
          <a:prstGeom prst="ellipse">
            <a:avLst/>
          </a:prstGeom>
        </p:spPr>
      </p:pic>
      <p:pic>
        <p:nvPicPr>
          <p:cNvPr id="16390" name="5 Imagen" descr="bes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6 Imagen" descr="bes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451725" y="0"/>
            <a:ext cx="16922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7 Imagen" descr="bes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89138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8 Imagen" descr="bes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451725" y="1989138"/>
            <a:ext cx="16922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2616981" y="332656"/>
            <a:ext cx="391004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MUCHOS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BIQUIÑOS</a:t>
            </a:r>
          </a:p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Y UN FUERTE ABRAZO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1" name="10 Imagen" descr="abrazote-os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573016"/>
            <a:ext cx="2411760" cy="2592288"/>
          </a:xfrm>
          <a:prstGeom prst="rect">
            <a:avLst/>
          </a:prstGeom>
        </p:spPr>
      </p:pic>
      <p:pic>
        <p:nvPicPr>
          <p:cNvPr id="12" name="11 Imagen" descr="CON CARIÑO PARA TI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91680" y="1484784"/>
            <a:ext cx="5760640" cy="4581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1" y="6093296"/>
            <a:ext cx="2123727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Texto Charo</a:t>
            </a:r>
            <a:endParaRPr lang="es-ES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8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1329</TotalTime>
  <Words>331</Words>
  <Application>Microsoft Office PowerPoint</Application>
  <PresentationFormat>Presentación en pantalla (4:3)</PresentationFormat>
  <Paragraphs>58</Paragraphs>
  <Slides>19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Margarita..!!FELIZ CUMPLEAÑOS!!</dc:title>
  <dc:subject>15 de Enero 2014</dc:subject>
  <dc:creator>Charo.zs</dc:creator>
  <cp:lastModifiedBy>Charo</cp:lastModifiedBy>
  <cp:revision>123</cp:revision>
  <dcterms:created xsi:type="dcterms:W3CDTF">2014-01-05T12:35:05Z</dcterms:created>
  <dcterms:modified xsi:type="dcterms:W3CDTF">2014-01-15T06:07:37Z</dcterms:modified>
</cp:coreProperties>
</file>