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bj21vkoY3wGccGIaUkK8w==" hashData="CYkHMN8pi020YKW9wrPkJLZ9+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2C0216-4DD1-4CDB-8256-8B1F60205AA0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06A2B-E1C6-4C07-8E24-1DE4916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377C5-6623-40CD-97B7-7541D22B64AD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5F11B-8871-4F49-8A11-555DFA07C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lhr3-1.xx.fbcdn.net/hphotos-xaf1/v/t1.0-9/11880572_1651561625059906_6228860650261873109_n.jpg?oh=3f4c0c05c5e64e1f221f007eb0222935&amp;oe=57424AB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56176" y="332656"/>
            <a:ext cx="2786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Margarita mi querida amiga</a:t>
            </a:r>
            <a:endParaRPr lang="es-ES" dirty="0"/>
          </a:p>
        </p:txBody>
      </p:sp>
    </p:spTree>
  </p:cSld>
  <p:clrMapOvr>
    <a:masterClrMapping/>
  </p:clrMapOvr>
  <p:transition spd="slow" advClick="0" advTm="17000">
    <p:wipe dir="r"/>
    <p:sndAc>
      <p:stSnd loop="1">
        <p:snd r:embed="rId2" name="musica de cumpleaños feliz14644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fotomontajesgratis.com/wp-content/uploads/2013/01/Fotomontajes-de-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11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980728"/>
            <a:ext cx="1446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Hoy es un día</a:t>
            </a:r>
          </a:p>
          <a:p>
            <a:pPr algn="ctr"/>
            <a:r>
              <a:rPr lang="es-ES" dirty="0" smtClean="0"/>
              <a:t> muy feliz 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051720" y="1772816"/>
            <a:ext cx="159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Tu cumpleaños</a:t>
            </a:r>
            <a:endParaRPr lang="es-ES" dirty="0"/>
          </a:p>
        </p:txBody>
      </p:sp>
      <p:pic>
        <p:nvPicPr>
          <p:cNvPr id="2" name="Picture 2" descr="http://www.madridflor.com/images/catalogo/rosas/Ramo%20Rosas%20y%20Margaritas_r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628800"/>
            <a:ext cx="2400300" cy="328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hacerfotomontajesgratis.com/wp-content/uploads/2013/03/is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303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2492896"/>
            <a:ext cx="2917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Un cumpleaños muy especial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436096" y="3212976"/>
            <a:ext cx="23782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Por celebrar también el</a:t>
            </a:r>
          </a:p>
          <a:p>
            <a:pPr algn="ctr"/>
            <a:r>
              <a:rPr lang="es-ES" dirty="0" smtClean="0"/>
              <a:t> aniversario de boda</a:t>
            </a:r>
            <a:endParaRPr lang="es-ES" dirty="0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otomontajesdeamor.com/wp-content/uploads/pictures/paloma-con-rosa.jpg?78bd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097279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1259" y="2708920"/>
            <a:ext cx="3922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Mujer siempre con sonrisa en sus labios</a:t>
            </a:r>
            <a:endParaRPr lang="es-ES" dirty="0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1.bp.blogspot.com/-4QAojyXirNA/TnKA39cYg6I/AAAAAAAAADU/0HO4A1h81lA/s320/decorar-fotos-con-anim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445224"/>
            <a:ext cx="7858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</a:rPr>
              <a:t>Luchando y defendiendo siempre su hogar con uñas y dientes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editarfotosgratis.com/wp-content/uploads/pictures/elefante-afric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49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44008" y="764704"/>
            <a:ext cx="403822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Margarita eres todo un ejemplo a seguir, </a:t>
            </a:r>
          </a:p>
          <a:p>
            <a:pPr algn="ctr"/>
            <a:r>
              <a:rPr lang="es-ES" dirty="0" smtClean="0"/>
              <a:t>siempre activa estés como estés</a:t>
            </a:r>
          </a:p>
          <a:p>
            <a:pPr algn="ctr"/>
            <a:r>
              <a:rPr lang="es-ES" dirty="0" smtClean="0"/>
              <a:t>ahí está la matriarca</a:t>
            </a:r>
          </a:p>
          <a:p>
            <a:pPr algn="ctr"/>
            <a:r>
              <a:rPr lang="es-ES" dirty="0" smtClean="0"/>
              <a:t>defendiendo</a:t>
            </a:r>
          </a:p>
          <a:p>
            <a:pPr algn="ctr"/>
            <a:r>
              <a:rPr lang="es-ES" dirty="0" smtClean="0"/>
              <a:t>su gente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436096" y="3140968"/>
            <a:ext cx="31652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Te tienes bien merecido el gran </a:t>
            </a:r>
          </a:p>
          <a:p>
            <a:pPr algn="ctr"/>
            <a:r>
              <a:rPr lang="es-ES" dirty="0" smtClean="0"/>
              <a:t>cariño de tu familia y amigos</a:t>
            </a:r>
            <a:endParaRPr lang="es-ES" dirty="0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6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edUGHi4kJuE/ULAmzvkmXGI/AAAAAAABS6w/QtaSMh1O8_0/s1600/caracol-de-la-vida-creatividad-extre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6113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260648"/>
            <a:ext cx="6600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Da gusto visitarte, al igual que escuchando el sonido de una caracola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6948264" y="764704"/>
            <a:ext cx="1667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Lo mismo se </a:t>
            </a:r>
          </a:p>
          <a:p>
            <a:pPr algn="ctr"/>
            <a:r>
              <a:rPr lang="es-ES" dirty="0" smtClean="0"/>
              <a:t>escucha y palpa</a:t>
            </a:r>
          </a:p>
          <a:p>
            <a:pPr algn="ctr"/>
            <a:r>
              <a:rPr lang="es-ES" dirty="0" smtClean="0"/>
              <a:t> en tu casa</a:t>
            </a:r>
          </a:p>
          <a:p>
            <a:pPr algn="ctr"/>
            <a:r>
              <a:rPr lang="es-ES" dirty="0" smtClean="0"/>
              <a:t>PAZ</a:t>
            </a:r>
            <a:endParaRPr lang="es-ES" dirty="0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rgarita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90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Marga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59832" y="1772816"/>
            <a:ext cx="2123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15 de enero de 2016</a:t>
            </a:r>
            <a:endParaRPr lang="es-ES" dirty="0"/>
          </a:p>
        </p:txBody>
      </p:sp>
      <p:pic>
        <p:nvPicPr>
          <p:cNvPr id="8" name="7 Imagen" descr="Isabel 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0324">
            <a:off x="6096282" y="4000876"/>
            <a:ext cx="2243143" cy="1907890"/>
          </a:xfrm>
          <a:prstGeom prst="rect">
            <a:avLst/>
          </a:prstGeom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132</Words>
  <Application>Microsoft Office PowerPoint</Application>
  <PresentationFormat>Presentación en pantalla (4:3)</PresentationFormat>
  <Paragraphs>25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42</cp:revision>
  <dcterms:created xsi:type="dcterms:W3CDTF">2016-01-10T20:06:06Z</dcterms:created>
  <dcterms:modified xsi:type="dcterms:W3CDTF">2016-01-16T13:50:03Z</dcterms:modified>
</cp:coreProperties>
</file>