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57" r:id="rId4"/>
    <p:sldId id="266" r:id="rId5"/>
    <p:sldId id="270" r:id="rId6"/>
    <p:sldId id="275" r:id="rId7"/>
    <p:sldId id="272" r:id="rId8"/>
    <p:sldId id="269" r:id="rId9"/>
    <p:sldId id="276" r:id="rId10"/>
    <p:sldId id="271" r:id="rId11"/>
    <p:sldId id="274" r:id="rId12"/>
    <p:sldId id="281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2" r:id="rId22"/>
    <p:sldId id="279" r:id="rId23"/>
    <p:sldId id="293" r:id="rId24"/>
    <p:sldId id="265" r:id="rId25"/>
    <p:sldId id="294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Fwuer+nc+35yzLU1gjcLg==" hashData="vbLGfBDJPrOmuHaPvrLmVBPGBt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66FF33"/>
    <a:srgbClr val="94DE00"/>
    <a:srgbClr val="9E9A00"/>
    <a:srgbClr val="7A7700"/>
    <a:srgbClr val="A6A200"/>
    <a:srgbClr val="CC00FF"/>
    <a:srgbClr val="8D8A00"/>
    <a:srgbClr val="00CC00"/>
    <a:srgbClr val="9900CC"/>
    <a:srgbClr val="CC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6" y="-10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Harrington" pitchFamily="82" charset="0"/>
              </a:defRPr>
            </a:lvl1pPr>
          </a:lstStyle>
          <a:p>
            <a:fld id="{9859C324-C7AE-457A-9B88-E2369BBCE582}" type="datetimeFigureOut">
              <a:rPr lang="es-ES" smtClean="0"/>
              <a:pPr/>
              <a:t>29/12/2013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Harrington" pitchFamily="82" charset="0"/>
              </a:defRPr>
            </a:lvl1pPr>
          </a:lstStyle>
          <a:p>
            <a:fld id="{19E00C13-75F9-4A8B-88CD-58579B9E0C9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¡¡¡HOY ES TU DIA YAIZA!!!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00C13-75F9-4A8B-88CD-58579B9E0C9A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¡¡Feliz</a:t>
            </a:r>
            <a:r>
              <a:rPr lang="es-ES" baseline="0" dirty="0" smtClean="0"/>
              <a:t> Cumpleaños!!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00C13-75F9-4A8B-88CD-58579B9E0C9A}" type="slidenum">
              <a:rPr lang="es-ES" smtClean="0"/>
              <a:pPr/>
              <a:t>2</a:t>
            </a:fld>
            <a:endParaRPr lang="es-E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Hoy entrelazando cintas</a:t>
            </a:r>
            <a:r>
              <a:rPr lang="es-ES" baseline="0" dirty="0" smtClean="0"/>
              <a:t> de colores he creado este regalo para ti</a:t>
            </a: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00C13-75F9-4A8B-88CD-58579B9E0C9A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El rojo te traerá el amor y la pasión en un cálido viento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00C13-75F9-4A8B-88CD-58579B9E0C9A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El marrón … nos aporta calidez y tibieza.</a:t>
            </a: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00C13-75F9-4A8B-88CD-58579B9E0C9A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El amarillo …. Representa la alegría, la felicidad</a:t>
            </a:r>
            <a:r>
              <a:rPr lang="es-ES" baseline="0" dirty="0" smtClean="0"/>
              <a:t> </a:t>
            </a:r>
            <a:r>
              <a:rPr lang="es-ES" dirty="0" smtClean="0"/>
              <a:t>y la energía</a:t>
            </a:r>
            <a:r>
              <a:rPr lang="es-ES" baseline="0" dirty="0" smtClean="0"/>
              <a:t> que nos trae los mas ardientes rallos de sol.</a:t>
            </a: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00C13-75F9-4A8B-88CD-58579B9E0C9A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err="1" smtClean="0"/>
              <a:t>Yaiza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00C13-75F9-4A8B-88CD-58579B9E0C9A}" type="slidenum">
              <a:rPr lang="es-ES" smtClean="0"/>
              <a:pPr/>
              <a:t>8</a:t>
            </a:fld>
            <a:endParaRPr lang="es-E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El azul … la lealtad, la confianza, la sabiduría, la inteligencia, la fe</a:t>
            </a:r>
            <a:r>
              <a:rPr lang="es-ES" baseline="0" dirty="0" smtClean="0"/>
              <a:t> y</a:t>
            </a:r>
            <a:r>
              <a:rPr lang="es-ES" dirty="0" smtClean="0"/>
              <a:t> la verdad,</a:t>
            </a:r>
            <a:r>
              <a:rPr lang="es-ES" baseline="0" dirty="0" smtClean="0"/>
              <a:t> en unos finas gotas de lluvia.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00C13-75F9-4A8B-88CD-58579B9E0C9A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00C13-75F9-4A8B-88CD-58579B9E0C9A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Y te lo entrego con todo mi corazón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00C13-75F9-4A8B-88CD-58579B9E0C9A}" type="slidenum">
              <a:rPr lang="es-ES" smtClean="0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Hoy es un día excepcional, el sol irradia alegría,</a:t>
            </a:r>
            <a:r>
              <a:rPr lang="es-ES" baseline="0" dirty="0" smtClean="0"/>
              <a:t> que florezcan las ilusiones y que éste año se conviertan en realidad.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E00C13-75F9-4A8B-88CD-58579B9E0C9A}" type="slidenum">
              <a:rPr lang="es-ES" smtClean="0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B60D-99F7-4B2B-93F9-2AE60E9DD5C3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65051-B2EC-47F4-B382-5A441EE93E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B60D-99F7-4B2B-93F9-2AE60E9DD5C3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65051-B2EC-47F4-B382-5A441EE93E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B60D-99F7-4B2B-93F9-2AE60E9DD5C3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65051-B2EC-47F4-B382-5A441EE93E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B60D-99F7-4B2B-93F9-2AE60E9DD5C3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65051-B2EC-47F4-B382-5A441EE93E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B60D-99F7-4B2B-93F9-2AE60E9DD5C3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65051-B2EC-47F4-B382-5A441EE93E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B60D-99F7-4B2B-93F9-2AE60E9DD5C3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65051-B2EC-47F4-B382-5A441EE93E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B60D-99F7-4B2B-93F9-2AE60E9DD5C3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65051-B2EC-47F4-B382-5A441EE93E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B60D-99F7-4B2B-93F9-2AE60E9DD5C3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65051-B2EC-47F4-B382-5A441EE93E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B60D-99F7-4B2B-93F9-2AE60E9DD5C3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65051-B2EC-47F4-B382-5A441EE93E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B60D-99F7-4B2B-93F9-2AE60E9DD5C3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65051-B2EC-47F4-B382-5A441EE93E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B60D-99F7-4B2B-93F9-2AE60E9DD5C3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F65051-B2EC-47F4-B382-5A441EE93E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A505E4-A7C9-4F52-BCB5-EF85AADDF3A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A414B60D-99F7-4B2B-93F9-2AE60E9DD5C3}" type="datetimeFigureOut">
              <a:rPr lang="es-ES" smtClean="0"/>
              <a:pPr/>
              <a:t>29/12/2013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C2F65051-B2EC-47F4-B382-5A441EE93E4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72D52D4-D7AC-4640-A733-1FD8EBEE4A7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19.gif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gif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31.jpeg"/><Relationship Id="rId4" Type="http://schemas.openxmlformats.org/officeDocument/2006/relationships/image" Target="../media/image3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1.jpeg"/><Relationship Id="rId4" Type="http://schemas.openxmlformats.org/officeDocument/2006/relationships/image" Target="../media/image33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gif"/><Relationship Id="rId3" Type="http://schemas.openxmlformats.org/officeDocument/2006/relationships/image" Target="../media/image30.jpeg"/><Relationship Id="rId7" Type="http://schemas.openxmlformats.org/officeDocument/2006/relationships/image" Target="../media/image3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5" Type="http://schemas.openxmlformats.org/officeDocument/2006/relationships/image" Target="../media/image35.gif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gif"/><Relationship Id="rId3" Type="http://schemas.openxmlformats.org/officeDocument/2006/relationships/image" Target="../media/image30.jpeg"/><Relationship Id="rId7" Type="http://schemas.openxmlformats.org/officeDocument/2006/relationships/image" Target="../media/image35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5" Type="http://schemas.openxmlformats.org/officeDocument/2006/relationships/image" Target="../media/image34.png"/><Relationship Id="rId4" Type="http://schemas.openxmlformats.org/officeDocument/2006/relationships/image" Target="../media/image31.jpeg"/><Relationship Id="rId9" Type="http://schemas.openxmlformats.org/officeDocument/2006/relationships/image" Target="../media/image32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gif"/><Relationship Id="rId3" Type="http://schemas.openxmlformats.org/officeDocument/2006/relationships/image" Target="../media/image30.jpeg"/><Relationship Id="rId7" Type="http://schemas.openxmlformats.org/officeDocument/2006/relationships/image" Target="../media/image35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5" Type="http://schemas.openxmlformats.org/officeDocument/2006/relationships/image" Target="../media/image34.png"/><Relationship Id="rId10" Type="http://schemas.openxmlformats.org/officeDocument/2006/relationships/image" Target="../media/image32.gif"/><Relationship Id="rId4" Type="http://schemas.openxmlformats.org/officeDocument/2006/relationships/image" Target="../media/image31.jpeg"/><Relationship Id="rId9" Type="http://schemas.openxmlformats.org/officeDocument/2006/relationships/image" Target="../media/image36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gif"/><Relationship Id="rId3" Type="http://schemas.openxmlformats.org/officeDocument/2006/relationships/image" Target="../media/image30.jpeg"/><Relationship Id="rId7" Type="http://schemas.openxmlformats.org/officeDocument/2006/relationships/image" Target="../media/image37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11" Type="http://schemas.openxmlformats.org/officeDocument/2006/relationships/image" Target="../media/image32.gif"/><Relationship Id="rId5" Type="http://schemas.openxmlformats.org/officeDocument/2006/relationships/image" Target="../media/image34.png"/><Relationship Id="rId10" Type="http://schemas.openxmlformats.org/officeDocument/2006/relationships/image" Target="../media/image38.gif"/><Relationship Id="rId4" Type="http://schemas.openxmlformats.org/officeDocument/2006/relationships/image" Target="../media/image31.jpeg"/><Relationship Id="rId9" Type="http://schemas.openxmlformats.org/officeDocument/2006/relationships/image" Target="../media/image35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gif"/><Relationship Id="rId3" Type="http://schemas.openxmlformats.org/officeDocument/2006/relationships/image" Target="../media/image30.jpeg"/><Relationship Id="rId7" Type="http://schemas.openxmlformats.org/officeDocument/2006/relationships/image" Target="../media/image37.gif"/><Relationship Id="rId12" Type="http://schemas.openxmlformats.org/officeDocument/2006/relationships/image" Target="../media/image3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11" Type="http://schemas.openxmlformats.org/officeDocument/2006/relationships/image" Target="../media/image38.gif"/><Relationship Id="rId5" Type="http://schemas.openxmlformats.org/officeDocument/2006/relationships/image" Target="../media/image34.png"/><Relationship Id="rId10" Type="http://schemas.openxmlformats.org/officeDocument/2006/relationships/image" Target="../media/image35.gif"/><Relationship Id="rId4" Type="http://schemas.openxmlformats.org/officeDocument/2006/relationships/image" Target="../media/image31.jpeg"/><Relationship Id="rId9" Type="http://schemas.openxmlformats.org/officeDocument/2006/relationships/image" Target="../media/image36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gif"/><Relationship Id="rId13" Type="http://schemas.openxmlformats.org/officeDocument/2006/relationships/image" Target="../media/image32.gif"/><Relationship Id="rId3" Type="http://schemas.openxmlformats.org/officeDocument/2006/relationships/image" Target="../media/image30.jpeg"/><Relationship Id="rId7" Type="http://schemas.openxmlformats.org/officeDocument/2006/relationships/image" Target="../media/image36.gif"/><Relationship Id="rId12" Type="http://schemas.openxmlformats.org/officeDocument/2006/relationships/image" Target="../media/image38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11" Type="http://schemas.openxmlformats.org/officeDocument/2006/relationships/image" Target="../media/image35.gif"/><Relationship Id="rId5" Type="http://schemas.openxmlformats.org/officeDocument/2006/relationships/image" Target="../media/image34.png"/><Relationship Id="rId10" Type="http://schemas.openxmlformats.org/officeDocument/2006/relationships/image" Target="../media/image40.gif"/><Relationship Id="rId4" Type="http://schemas.openxmlformats.org/officeDocument/2006/relationships/image" Target="../media/image31.jpeg"/><Relationship Id="rId9" Type="http://schemas.openxmlformats.org/officeDocument/2006/relationships/image" Target="../media/image39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gif"/><Relationship Id="rId13" Type="http://schemas.openxmlformats.org/officeDocument/2006/relationships/image" Target="../media/image32.gif"/><Relationship Id="rId3" Type="http://schemas.openxmlformats.org/officeDocument/2006/relationships/image" Target="../media/image30.jpeg"/><Relationship Id="rId7" Type="http://schemas.openxmlformats.org/officeDocument/2006/relationships/image" Target="../media/image36.gif"/><Relationship Id="rId12" Type="http://schemas.openxmlformats.org/officeDocument/2006/relationships/image" Target="../media/image38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11" Type="http://schemas.openxmlformats.org/officeDocument/2006/relationships/image" Target="../media/image35.gif"/><Relationship Id="rId5" Type="http://schemas.openxmlformats.org/officeDocument/2006/relationships/image" Target="../media/image34.png"/><Relationship Id="rId10" Type="http://schemas.openxmlformats.org/officeDocument/2006/relationships/image" Target="../media/image40.gif"/><Relationship Id="rId4" Type="http://schemas.openxmlformats.org/officeDocument/2006/relationships/image" Target="../media/image31.jpeg"/><Relationship Id="rId9" Type="http://schemas.openxmlformats.org/officeDocument/2006/relationships/image" Target="../media/image39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gif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png"/><Relationship Id="rId4" Type="http://schemas.openxmlformats.org/officeDocument/2006/relationships/image" Target="../media/image49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5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gif"/><Relationship Id="rId5" Type="http://schemas.openxmlformats.org/officeDocument/2006/relationships/image" Target="../media/image53.gif"/><Relationship Id="rId4" Type="http://schemas.openxmlformats.org/officeDocument/2006/relationships/image" Target="../media/image52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6.png"/><Relationship Id="rId7" Type="http://schemas.openxmlformats.org/officeDocument/2006/relationships/image" Target="../media/image5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 descr="C:\Users\Margarita M\Pictures\cumpleaños Yaiza\080724100704417188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857356" y="4286256"/>
            <a:ext cx="54292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 smtClean="0">
                <a:ln>
                  <a:solidFill>
                    <a:srgbClr val="0070C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Ravie" pitchFamily="82" charset="0"/>
              </a:rPr>
              <a:t>¡¡¡Hoy </a:t>
            </a:r>
          </a:p>
          <a:p>
            <a:r>
              <a:rPr lang="es-ES" sz="4000" dirty="0" smtClean="0">
                <a:ln>
                  <a:solidFill>
                    <a:srgbClr val="0070C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Ravie" pitchFamily="82" charset="0"/>
              </a:rPr>
              <a:t>   es tu </a:t>
            </a:r>
            <a:r>
              <a:rPr lang="es-ES" sz="4000" dirty="0" err="1" smtClean="0">
                <a:ln>
                  <a:solidFill>
                    <a:srgbClr val="0070C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Ravie" pitchFamily="82" charset="0"/>
              </a:rPr>
              <a:t>dia</a:t>
            </a:r>
            <a:r>
              <a:rPr lang="es-ES" sz="4000" dirty="0" smtClean="0">
                <a:ln>
                  <a:solidFill>
                    <a:srgbClr val="0070C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Ravie" pitchFamily="82" charset="0"/>
              </a:rPr>
              <a:t>            	       </a:t>
            </a:r>
            <a:r>
              <a:rPr lang="es-ES" sz="4000" dirty="0" err="1" smtClean="0">
                <a:ln>
                  <a:solidFill>
                    <a:srgbClr val="0070C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Ravie" pitchFamily="82" charset="0"/>
              </a:rPr>
              <a:t>Yaiza</a:t>
            </a:r>
            <a:r>
              <a:rPr lang="es-ES" sz="4000" dirty="0" smtClean="0">
                <a:ln>
                  <a:solidFill>
                    <a:srgbClr val="0070C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Ravie" pitchFamily="82" charset="0"/>
              </a:rPr>
              <a:t>!!!</a:t>
            </a:r>
            <a:endParaRPr lang="es-ES" sz="4000" dirty="0">
              <a:ln>
                <a:solidFill>
                  <a:srgbClr val="0070C0"/>
                </a:solidFill>
              </a:ln>
              <a:blipFill>
                <a:blip r:embed="rId5"/>
                <a:stretch>
                  <a:fillRect/>
                </a:stretch>
              </a:blipFill>
              <a:latin typeface="Ravie" pitchFamily="82" charset="0"/>
            </a:endParaRPr>
          </a:p>
        </p:txBody>
      </p:sp>
    </p:spTree>
  </p:cSld>
  <p:clrMapOvr>
    <a:masterClrMapping/>
  </p:clrMapOvr>
  <p:transition spd="slow" advTm="9719">
    <p:sndAc>
      <p:stSnd loop="1">
        <p:snd r:embed="rId3" name="Cumpleaños Yaiza 201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5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61" name="Picture 13" descr="C:\Users\Margarita M\Pictures\cumpleaños Yaiza\goma-de-borrar-iwako-gato-de-la-suerte-maneki-neko-color-naranja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29190" y="2143116"/>
            <a:ext cx="28575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CC0099"/>
                  </a:solidFill>
                </a:ln>
                <a:solidFill>
                  <a:srgbClr val="CC0099"/>
                </a:solidFill>
                <a:latin typeface="Harrington" pitchFamily="82" charset="0"/>
              </a:rPr>
              <a:t>Aquí vengo a felicitarte</a:t>
            </a:r>
            <a:r>
              <a:rPr lang="es-ES" sz="2400" b="1" dirty="0">
                <a:ln>
                  <a:solidFill>
                    <a:srgbClr val="CC0099"/>
                  </a:solidFill>
                </a:ln>
                <a:solidFill>
                  <a:srgbClr val="CC0099"/>
                </a:solidFill>
                <a:latin typeface="Harrington" pitchFamily="82" charset="0"/>
              </a:rPr>
              <a:t> </a:t>
            </a:r>
            <a:r>
              <a:rPr lang="es-ES" sz="2400" b="1" dirty="0" smtClean="0">
                <a:ln>
                  <a:solidFill>
                    <a:srgbClr val="CC0099"/>
                  </a:solidFill>
                </a:ln>
                <a:solidFill>
                  <a:srgbClr val="CC0099"/>
                </a:solidFill>
                <a:latin typeface="Harrington" pitchFamily="82" charset="0"/>
              </a:rPr>
              <a:t>y desearte que tengas un gran día lleno de felicidad en compañía de tus seres </a:t>
            </a:r>
          </a:p>
          <a:p>
            <a:r>
              <a:rPr lang="es-ES" sz="2400" b="1" dirty="0" smtClean="0">
                <a:ln>
                  <a:solidFill>
                    <a:srgbClr val="CC0099"/>
                  </a:solidFill>
                </a:ln>
                <a:solidFill>
                  <a:srgbClr val="CC0099"/>
                </a:solidFill>
                <a:latin typeface="Harrington" pitchFamily="82" charset="0"/>
              </a:rPr>
              <a:t>queridos.</a:t>
            </a:r>
            <a:endParaRPr lang="es-ES" sz="2400" b="1" dirty="0">
              <a:ln>
                <a:solidFill>
                  <a:srgbClr val="CC0099"/>
                </a:solidFill>
              </a:ln>
              <a:solidFill>
                <a:srgbClr val="CC0099"/>
              </a:solidFill>
              <a:latin typeface="Harrington" pitchFamily="82" charset="0"/>
            </a:endParaRPr>
          </a:p>
        </p:txBody>
      </p:sp>
      <p:pic>
        <p:nvPicPr>
          <p:cNvPr id="5325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417056">
            <a:off x="2281324" y="1439216"/>
            <a:ext cx="2501678" cy="4069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3255" name="Picture 7" descr="C:\Users\Margarita M\Pictures\cumpleaños Yaiza\il_340x270_451236257_ey0f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901326">
            <a:off x="1040959" y="900005"/>
            <a:ext cx="2210429" cy="1535446"/>
          </a:xfrm>
          <a:prstGeom prst="rect">
            <a:avLst/>
          </a:prstGeom>
          <a:noFill/>
        </p:spPr>
      </p:pic>
      <p:pic>
        <p:nvPicPr>
          <p:cNvPr id="53258" name="Picture 10" descr="E:\Pictures\cumpleaños\bfi1241115374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1071545"/>
            <a:ext cx="2928958" cy="1071571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2214546" y="5429264"/>
            <a:ext cx="4786346" cy="857256"/>
          </a:xfrm>
          <a:prstGeom prst="rect">
            <a:avLst/>
          </a:prstGeom>
        </p:spPr>
        <p:txBody>
          <a:bodyPr wrap="none">
            <a:prstTxWarp prst="textChevron">
              <a:avLst>
                <a:gd name="adj" fmla="val 38061"/>
              </a:avLst>
            </a:prstTxWarp>
            <a:spAutoFit/>
          </a:bodyPr>
          <a:lstStyle/>
          <a:p>
            <a:r>
              <a:rPr lang="es-ES" sz="480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Lucida Calligraphy" pitchFamily="66" charset="0"/>
              </a:rPr>
              <a:t>¡¡Feliz Cumpleaños!!</a:t>
            </a:r>
            <a:endParaRPr lang="es-ES" sz="4800" dirty="0">
              <a:ln>
                <a:solidFill>
                  <a:srgbClr val="0070C0"/>
                </a:solidFill>
              </a:ln>
              <a:solidFill>
                <a:srgbClr val="00206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175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3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7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785786" y="571480"/>
            <a:ext cx="7643866" cy="5786478"/>
            <a:chOff x="0" y="0"/>
            <a:chExt cx="9144000" cy="6858000"/>
          </a:xfrm>
        </p:grpSpPr>
        <p:pic>
          <p:nvPicPr>
            <p:cNvPr id="52225" name="Picture 1" descr="C:\Users\Margarita M\Pictures\cumpleaños Yaiza\MAR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sp>
          <p:nvSpPr>
            <p:cNvPr id="4" name="3 Rectángulo"/>
            <p:cNvSpPr/>
            <p:nvPr/>
          </p:nvSpPr>
          <p:spPr>
            <a:xfrm>
              <a:off x="2786050" y="6429396"/>
              <a:ext cx="3357586" cy="4286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2" name="1 Rectángulo"/>
          <p:cNvSpPr/>
          <p:nvPr/>
        </p:nvSpPr>
        <p:spPr>
          <a:xfrm>
            <a:off x="2500298" y="5286388"/>
            <a:ext cx="457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FF3300"/>
                  </a:solidFill>
                </a:ln>
                <a:solidFill>
                  <a:srgbClr val="009900"/>
                </a:solidFill>
                <a:latin typeface="Harrington" pitchFamily="82" charset="0"/>
              </a:rPr>
              <a:t>Entrelazando cintas de colores hice este regalo para ti.</a:t>
            </a:r>
          </a:p>
        </p:txBody>
      </p:sp>
      <p:pic>
        <p:nvPicPr>
          <p:cNvPr id="1026" name="Picture 2" descr="C:\Users\Margarita M\Pictures\Nueva carpeta\cumpleaños\sepmulticanimationO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0"/>
            <a:ext cx="8358246" cy="642918"/>
          </a:xfrm>
          <a:prstGeom prst="rect">
            <a:avLst/>
          </a:prstGeom>
          <a:noFill/>
        </p:spPr>
      </p:pic>
      <p:pic>
        <p:nvPicPr>
          <p:cNvPr id="1027" name="Picture 3" descr="C:\Users\Margarita M\Pictures\Nueva carpeta\cumpleaños\sepmulticanimationO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536065" y="3107544"/>
            <a:ext cx="5715041" cy="642909"/>
          </a:xfrm>
          <a:prstGeom prst="rect">
            <a:avLst/>
          </a:prstGeom>
          <a:noFill/>
        </p:spPr>
      </p:pic>
      <p:pic>
        <p:nvPicPr>
          <p:cNvPr id="1028" name="Picture 4" descr="C:\Users\Margarita M\Pictures\Nueva carpeta\cumpleaños\sepmulticanimationO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965028" y="3178988"/>
            <a:ext cx="5786472" cy="571472"/>
          </a:xfrm>
          <a:prstGeom prst="rect">
            <a:avLst/>
          </a:prstGeom>
          <a:noFill/>
        </p:spPr>
      </p:pic>
      <p:pic>
        <p:nvPicPr>
          <p:cNvPr id="9" name="Picture 2" descr="C:\Users\Margarita M\Pictures\Nueva carpeta\cumpleaños\sepmulticanimationOg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428596" y="6286520"/>
            <a:ext cx="8286808" cy="5714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5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 descr="C:\Users\Margarita M\Pictures\cumpleaños Yaiza\caja-1_zps7f82999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0"/>
            <a:ext cx="6715139" cy="657227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5720" y="3357562"/>
            <a:ext cx="2786082" cy="3046988"/>
          </a:xfrm>
          <a:prstGeom prst="rect">
            <a:avLst/>
          </a:prstGeom>
          <a:effectLst>
            <a:innerShdw blurRad="63500" dist="127000" dir="2700000">
              <a:srgbClr val="009900">
                <a:alpha val="50000"/>
              </a:srgbClr>
            </a:innerShdw>
          </a:effectLst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009900"/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Rojo …</a:t>
            </a:r>
          </a:p>
          <a:p>
            <a:r>
              <a:rPr lang="es-ES" sz="2400" b="1" dirty="0" smtClean="0">
                <a:ln>
                  <a:solidFill>
                    <a:srgbClr val="009900"/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El color rojo está asociado a la energía, la fortaleza, la determinación, así como a la pasión, al deseo y al amor.</a:t>
            </a:r>
          </a:p>
        </p:txBody>
      </p:sp>
      <p:pic>
        <p:nvPicPr>
          <p:cNvPr id="49156" name="Picture 4" descr="E:\Pictures\NAVIDAD\2myzoux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70" y="428604"/>
            <a:ext cx="1428761" cy="1785950"/>
          </a:xfrm>
          <a:prstGeom prst="rect">
            <a:avLst/>
          </a:prstGeom>
          <a:noFill/>
        </p:spPr>
      </p:pic>
      <p:pic>
        <p:nvPicPr>
          <p:cNvPr id="49157" name="Picture 5" descr="E:\Pictures\NAVIDAD\2myzoux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1571612"/>
            <a:ext cx="1428760" cy="1785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1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9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9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91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9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4B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3" descr="C:\Users\Margarita M\Pictures\cumpleaños Yaiza\flores naranj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43021" name="Picture 13" descr="C:\Users\Margarita M\Pictures\cumpleaños Yaiza\flores naranj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43174" y="357166"/>
            <a:ext cx="60007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CC2700"/>
                  </a:solidFill>
                </a:ln>
                <a:solidFill>
                  <a:srgbClr val="FF6600"/>
                </a:solidFill>
                <a:latin typeface="Harrington" pitchFamily="82" charset="0"/>
              </a:rPr>
              <a:t>Naranja …</a:t>
            </a:r>
          </a:p>
          <a:p>
            <a:r>
              <a:rPr lang="es-ES" sz="2400" b="1" dirty="0" smtClean="0">
                <a:ln>
                  <a:solidFill>
                    <a:srgbClr val="CC2700"/>
                  </a:solidFill>
                </a:ln>
                <a:solidFill>
                  <a:srgbClr val="FF6600"/>
                </a:solidFill>
                <a:latin typeface="Harrington" pitchFamily="82" charset="0"/>
              </a:rPr>
              <a:t>El color naranja representa el entusiasmo, la felicidad, la atracción, la creatividad, </a:t>
            </a:r>
          </a:p>
          <a:p>
            <a:r>
              <a:rPr lang="es-ES" sz="2400" b="1" dirty="0" smtClean="0">
                <a:ln>
                  <a:solidFill>
                    <a:srgbClr val="CC2700"/>
                  </a:solidFill>
                </a:ln>
                <a:solidFill>
                  <a:srgbClr val="FF6600"/>
                </a:solidFill>
                <a:latin typeface="Harrington" pitchFamily="82" charset="0"/>
              </a:rPr>
              <a:t>la determinación, el éxito, el ánimo y </a:t>
            </a:r>
          </a:p>
          <a:p>
            <a:r>
              <a:rPr lang="es-ES" sz="2400" b="1" dirty="0" smtClean="0">
                <a:ln>
                  <a:solidFill>
                    <a:srgbClr val="CC2700"/>
                  </a:solidFill>
                </a:ln>
                <a:solidFill>
                  <a:srgbClr val="FF6600"/>
                </a:solidFill>
                <a:latin typeface="Harrington" pitchFamily="82" charset="0"/>
              </a:rPr>
              <a:t> el estímulo.</a:t>
            </a:r>
            <a:endParaRPr lang="es-ES" sz="2400" b="1" dirty="0">
              <a:ln>
                <a:solidFill>
                  <a:srgbClr val="CC2700"/>
                </a:solidFill>
              </a:ln>
              <a:solidFill>
                <a:srgbClr val="FF6600"/>
              </a:solidFill>
              <a:latin typeface="Harrington" pitchFamily="82" charset="0"/>
            </a:endParaRPr>
          </a:p>
        </p:txBody>
      </p:sp>
      <p:sp>
        <p:nvSpPr>
          <p:cNvPr id="43012" name="AutoShape 4" descr="data:image/jpeg;base64,/9j/4AAQSkZJRgABAQAAAQABAAD/2wCEAAkGBhISERUSEBAQFBQVFRUVFBUXEA8UFRQVFRQVFRQUFBUXHCYeFxojGRQUHy8gJCcpLCwsFR4xNTAqNScrLCkBCQoKDgwOGg8PGi0lHyQtLDQsLCwtLCwsLSwsLCwsLCkuNC8pLCwsLCwsLCwsLCwsLC0sLCwsLCwsKSwsLCwsKf/AABEIAMABBgMBIgACEQEDEQH/xAAbAAABBQEBAAAAAAAAAAAAAAAAAQMEBQYCB//EAEEQAAIBAgMEBwYDBwMDBQAAAAECAAMRBAUhEjFBUQYiYXGBkaETMrHB0fBCUmIHI3KCssLhFCQzc5LxFjRDU6L/xAAaAQACAwEBAAAAAAAAAAAAAAAAAwIEBQEG/8QAMBEAAgEDAgUCBQQCAwAAAAAAAAECAwQREiEFEyIxQVFhMnGBkaEUQrHR4fAVIzP/2gAMAwEAAhEDEQA/APcLwvCEAC8LwhAAvC8IQAIXnNSoFBJIAGpJ4TCZ909Zn9jghck7PtCL6/pHziK1eFFZkyzb21S4liC+vg2mMzKlSG1VqIg/UwEocR+0PBqbBqj/AMNM28zaZvDdGw528Q71XO8ljaXNDKaS7qaD+UTIqcSm/gSRoqzt4fG237bIcX9pWGO9K4/kU/BpZYHpnhKpsKwU8nBQ+ukrKmV02300P8olPmPRNDrT6p5akRS4lWj3wxitbOpt1R/J6Krgi4N4Frb55JhMzxWDeysQB+BrshHZ/iSs36Q18aVpo2whsHQGxvxJP4l7pdjxSm45xv6EZcGqKSxJOPqa3NenuGpEqhas/JLWv2tu+MqKnTbGvrSwiqP1bbH5RMsyanSA2VF+J4nxlqqCUal9Wn2ePkTVG2pbKOr3f9FK/TDMV1ajTt/02+TR7B/tLINq+H7yjf2t9ZamlK3Mclp1BqLHgRof8xKvK8e0vuOirSe06aXuso0+U9IaGIH7qoCeKnRh3qZZTxnE4CpRqDZLBr3RluPIy7PTvEsi0Key1Xc1UDd3cCeZ3TRocTUk+YsMTccHw1KhLKfr4PQcdmlKiNqtURB2sBfuHGZ/EftHwi6L7V/4UsPNiJQYXo2GO3iHaq53lmNpc0MtprotNB/KIqpxKo/hSQuNnb0/jbk/bZCL+02hfWjWH/Yf7pY4Pp3g6mhqFD+tSvru9ZCqZZTbfTQ96iVOP6KU21TqnzHkYlcSrJ+GNVtZT2alH65PQKVdWF1YMDuIII9I5eeP0q2Iwb9R2XsvdG8N03nRrpimJ6jgJV5X0b+H6TStuIU6z0vZlW74XUox5kHqj6o0kLwhNIyQvC8IQALwvCEAC8IQgAQhCABCEIAEQxZV9IMYUpbK++52V7L7z5SE5qEXJ+CcIOclFGf6RY1sSxo02K0VNnYb2PIfWUSUkp4gKoCqtPTvJ1PfLfFOtGmbblF+0n6kzFVsSXYs28+nITyd1Wc5Zfc9ZZUenTHZGwXOKY/GvnJdDNEbc6nxmFV46rSi6jLMrCD7M9BSuJ2TeYrB5q6cbjkflyl/g83VxvseIPCCqGdWs509xzNcuWotj4HiDMVisM1N7bmU7/gRNnWzekN7g92soc5rpUsVBvu3bx9/GDn6F2xnOD0yWzJeRZ9tdSp7w485frXE87JKsCOEsKmYVFsQ7WPbeN15WRtxYqUsw2ybkVZzVqgAk6Ab5kMP0lce9ZvQ/SS6uMbEWRCQp1Y8hz+klDreDPlZyi+rsRsbWfFOUp9Wkvvv/aOZ++9ej2FQF3UaX2V7hvPedJYV3ShTsNFUWA+95MzuEzJkTZWw1Jvx4SVRqJepxlODUdkbRK8dTFjmPMTDNiWb3mJ7yYAys6pH/j892b9a4nRqCYnD5g6e6x7jqPWWlLO2ayqo2ibanqznMKtSxlHcsM0wi1FIPgeR4TGMrI1wbMp39om5p9HGcXrVmP6V0WZrO8sNGoV4HVe6DlJdRYsK8Mulqybnonn/APqKdmPXUa9o5y/E8q6P4s0aisOevaOInqVGqGAIOhAI8Z6zh9zzqeJd0YHE7VUKuYfCzuEITSMsIQhAAhCLABIGF5QdJOkJpfuqA26zbhwUfmblF1KkacdUhlKlKrLTElZ10loYUXqt1juQasfCZOv0tx1f/wBvTWih3M1ixHPX5AykqZaTiEFZzUdru5O7Tco7JqaNpgVr+pUbUdkb8bSjbxTxqfv2+39lLUwGOfV8Y/g7j4Wk/KcM6aVajVCtzcszWLG1hfsHrLIGR8Meqx5n5CV4yby22SlVco4wl8kkVeeVb2XmbnwlG+FB4S2zLV/CRdiU6m7Na36YIrmwXIxBQYSx9nAU4loscwghTyjiyYtKOrRinE5Kqi+6LUUencou0CQSVFzyMsc4ylalMrYdh5HhIHRfRmHMA/GaRhpH01mJ5a6qShcNxZ5NUw1idoajS3xkHE1iBs777uw8pf8ASpbV2A03HxIufjMnmVQ7M7TXVpPXUZcykpv0FesQLmS8DmT71YgbgAbaDn2/WUOKzC9NB+Y6/wAuh9ZNwdTq6d0uSp6EJotT7l5j8Y9bZ5Lv7Tz8vnI60m5GOZYtwe+WS0pVluTwobIrQp5GOKp5GWApTsUolxDmYISUzykihSYEHkQfLWSVpR5KUU4iqlXKwbzDHqjulL0rwAZA9tVPodPjaXGXn92v8I+E4zWltUnH6SfLWWmsxPJUpunWTXqYD2do7i8vrVdl6VRh1QCPaOuo3EW7LRyrTlhk7a253+F/lJUZdLR6KrUcY614KH/V47Dm/tawHa22vrcS8yn9ozAhcUgI/OgsfFfpLWrRB4TJ55k4TroOrxHLu7I+F1Vo7xkKj+nu+mrBJ+q2PTsFjqdVQ9JwyniD92kgTx7Jc5qYWptIer+JeBH1nquV5mlemKiHfvHEHkZ6CzvY3Cx2Zh3/AA6VpLK3i+z/ALJkIl4TQMwiZpjhSps/HcBzJ3CZRKRF3fV21Y/LuEt8+qbVVE4KC579yymzGvsqTymFf1cyx4Rs2VPEV6v/AFFFmeMVcQjX1AIbuMfHSKmODHwmcrBrktqSbkxovMNyeT0nIhpSkaxek1PjtDw+ks8E96SnmPkJ561abXIMRtYdewW8tI+i3vkp3FGMI5j6jGLXrmNhJJxI605VYqXcZGWIoaFKKKMkLTnYpxTZx1COKMdWlHhTjgSLbFOoTMiWznu+c0JOkzeFrbBva8uKWPVhodeXGTpy8GPdQbnqML0sX/cP/L/SJj81Ghm26Wp+9vzUfEzGZsvVjKXxnrLN5t18jG0cSTU2PylrfzWPyM1GA93x+UyWHH79vCbDLx1RNa87Iq2Od/my/wAoTQ+EtkpyDk9Pq+Mt0SZT7Da0sSGxSnYox5accFOKbKjqDC0o8lKOrTjipFtiZTNJgPcXuHwi45v3bfwn4Sqw+ZMulgR5RcZme0pFiLyantgx+RPXkoaqx3ANsuvef6TEqyFmOIKBdk2O/wC/WMjtFs21F1FoXk05qiVmZ1U2SrMBcHjrK/LcQ1eoEdyoIPu2F7cL+flNNS6N0QPcBPNiWMWm5dilPTbSxPv7HnVRJoehuamk4BPVbQ/I+EhZtlRpVSnDevcfu3hOMPT2bRltUlTqJrwbVZwuKGnw0esQkLJsTt0Ubjax8NIT20ZKUVJHhJxcZOPoVGYG9eoeWyPQzP50+gHM/CX2YaVaneD6TP5kLkeM83dvqZ6OyS2+S/gqDSjT4YchLD2cQ0pnGzryU9XBDlLTo3X2CafA6j7+90R6Ej+zKkMN41jYvBCUdawXLm5JnaicI4YBhx9DxE7WRmit4HVEcAnCmOrENCZChZ0BAToRbFMLTlzadxlzfQQjHLItlPnjFrE93zmWzNBsm5muzhep3H/EyuYUrqZZpvr2Rt2m1PDZiKdBRWJuddN3Lfw7RNZl9MW0Mrq2UEUFqWv+9YnuIC/2Dzlnlu4TSuZppCrSHfD8mnyunZB3y0prIOBHVXuljTEzprAirPLY4qxwLOVEcErsqyYoWdAQheRwLYpjTmdM0ZczsYkoo4tcypxgDvfgN33975Y4qrsr2toPmfvnIdKlHT2jguUduodymiFqoR+Yeuk3y7pjsuo3qL3j01mxTdI0tjI4lLVNFF0owgKq/EG3gdflMyaes2Wff8XiJlqiQ/eWrCb5WGazok96JHJviITnomv7tu8fCE9haP8A6Y5MK7/9pY9RvO0tVv8AmUeYmdxq6zX5/h7oGG9T6HfMfiWu0x7+GmbNfh8tUV7DIWLsTpROwJks09QwacaqUZN2Jy1OCYKZCw1T2ZsfdO/sPPuk8raR6lGLhqluo278J5fpPyjYtPYJ79SJSmOqYyVtO1MhKIh7j4M6vGladgxLQpoVzpOAdItQ6HunCnQTuOkiluQ8xF0PdfymXxK30mpxpsraX0OnEyjo4M3uw04HnxPlu8eyWqKwX6ctMXkcfLgaHs+Oz/8Arf8AGUmHo7Jty/8AM1lJC26V+YZdrtLw3jeTf3fW6+AjZvUsErSqoyeSdhVso7h8JPpyDQa6A2tpu5dkm0jpETXSIqfEx9Y4I0pjgMrtCGdXiEzktOWacSOJAzTi/E7hvigXkXEVNrqr7o3n8xHDujksLLGJZeBhiXba4bgOQ+sk0qUWlSklKcTOWRk54WESsqpgNc8Jf+3W3vDzEzgWBkFLBm1aPMllsmZxigwABB4ylddZIqNOKNIswAjqScpFqlFUo4NT0co2o35mEn4ShsIq8hCe1ow0U1E85Vnrm5DjoCCDuMxWb5aabnlw7pt5Gx+BWqtjv4GIu7fnQ27jrW45M/YwIjiyTjsvamxBEiieYqU3F4Z6SM1NZQ4BF2ZypjgMrtEWcFI1UoXkoCBWcyClgi0quzo+o4NxHYeY7Y+acGpRtSU3ajip3eHKOjUT2kD9UOAzoNCmVbdofym1/A7jFamROuHlEMo5qHQ904pnqidsZCdktcmw148vhCMdsHMbnVd9bD7+sbXEC9hawFh3cT99kucoyFKil2chbcN+vHdu+Mh4vItg9U7Q5j5iaH6aUaerAhXMXNwyR1rw9qt9e7vB+7ygznPlw77DI17bybXvy0l3kmBbEqGVGFxc3NrDtvEQpPO0X9ixJOC1Sax8xKy7NwfCSKW4SxxeQ00QEVNojeNfTnK4vbt7pK4oyp7NEaVeNXdMfUzq8bE6AlLSTYt4Kl50wCi7G3Lme4cZDqYgvoNF5cT3/SS0qPcFmXY6rVr9VN3FufYPrOqVG0WnSkhUiZyydbSWEIiR0CIIpMS9xTeRbxt2gzxomTjA6kcmXvR/LtdthoN3fIuU5UajXPujeZqqdMKLAaCb/D7PL1y7FC9uUly4/U6hCE3zGCFoQnQGMXg1qCzDuPKZfMckZNRqOc18QrffKlxawrfMs0LmdF7djz4radK01mNyFH1Xqn0lJiskqJwuOY1mBXsalPxsbNK8p1POGQladgzhqRG8GIDKDgyzs+w5OWWIGgzyGlnMEXEJpLbovhDUZtskoBaxN9eFr7uMwfSnOKtO+yrhQdWCtYDmTwE9H6P5zh1polIvUuocuKbbJJtxNufpbfpNawoZlqn2/kXfScKWlbt/gsK3R6kQfetbdpPKukOPRa9Onhmq13pOfa0yishIIsg6luYOhntDC4IlWmTWIK7AYEknZ1NzprbWbc7WD+FYMWldyg8ybZT9EqmMqMXxVFKKkWWlcMdi29tBs62079BaW+MJ2daKr2i3yi18KVJapUG0RsqQzKb8NBYG2sWjhqjqA1ZW3Xtr6jfHReHpbK83qepIxfSbI6uKqJ7VWKpZqfslTloWLAltLcBNBklSs3tC4XZCkcAQbbiF0O7gBaXeEwhBVr6BAtuNwLSCuHqmq5pEeya4bbW2v4vZ2N9994tvi1S0y1ZYx1XKOnC2HKNSya0drf1rH6fdp590p6aYYvbCCqKyvsOjoadOwuGbUEg3sOE9Op0tlAhIJvbzNz6XkfM+juHr61aFN24EgBv+7fC4pupHCwStasaU9Us/Qocjyg1UDmtSYEAjY6w17bkHjuPCd53gjQA2STe+thoRwlnkGQ4fD7X+nprT1O2qsxG02yTe/HqjgN/bJ+aYEVabId+8HkeEq/oocvpW5YV4+cnJ9J55TJJuxJN95NzaTMPSlRjc1WhX9hVDBrcvu8ucNVDC4NxPOVYyi8M9BN9Ka7EhRO5xtRC8RpZVwdlpwzxNTJOGyx33Dx4RsKMpPCRyUowWWyIATLbLMlL2ZtF+PdLPA5GqatqfSWgE3LXhuOqp9jMr32emn9zilRCiyiwncITbSSWEZfcIQhOgEIsIAJCLCACRDOoQAZq4VG95QfCRKmR0j+EjuMsYRUqNOXdInGpOPZlQejlPm3mJ3T6P0RvBPefpLSEWrSiv2oY7iq/3MpM9ynbpClTSmFYjaDAWNvdB011t5CPYDJhSXSxfQk8NNQvYLgeUs3S4sd0YVyp2W1v7rf2nt+PfO8iGvXj/AAc503DRnYjYOtWNVg/sxTUAdUMTtnW20TqAtuA1bsk1m48t/wA/vslVneXsyH2dWshYhbIwVdpjbaaw2tO8bpMyrK0w9JaVO+yoOpNyxOrMx4kkknvk4t50kWlpz+B3FhLbVQKQutyt7cLjz9Y1hKA2/aBQgKkW2VBbUWZra8N3bH6XFTw+HA/fKPQ05kmRzhYGqB0I5M3qb/OUVGji3ql6TmjRJay1LVCxv7ypa6Kd9trjuEucM3XqA8GFu4ovzvJAFp1x1HVLTnYZZuuo7GPlYf3TnFvUABphTrqDe9v06jWdIbux5WXx3/3CNnDVNon2x2TuXYXTTgfvfOTb0vH4OLGdxMCyteopBJsrG1iNgnqkcCCx85zmmHepTZabsrcCrFT3XG6O06QTQG7Mbk2FyeJNuQAHlHK9dUXaa9hyVmPgqgk+Ago5jhnc4llHmtfo0uIxgbHV6xsoRQdlSpvp1lA6uuunjNNS6HmmNmm4sN173lsjUqrkMpJK3G0HHU3EWb3TfeLcRLJRaUo2cJp63n0fkvTvqiwobe3gza9Gn4svmZJpdGR+J/IS9hJx4fQj4EyvKr8kGhlFNfw379ZMAnUJbhThDaKwVpTlLeTEhFhGERIRYQASLCEAEhCEACEIQAIQhAAhCEACEIQAJzUpgggi4M6hACMjlTstrf3W59h7fj5yROatIMLH75EHgY1QqkHYf3hqD+Yc+/mP8SGcPDO9xa2jBuHunx931/qj84qptAjnOcNUuovv3HvGh9YLZ4Aap/8AM/8ABTPrUHyEkyIG/wBwRzpL6O31jmNayG289Ud7Gw+MM4TZ1rcMELptfmJbzOnpaPkwQWFhw0kLEN7R/ZD3RZqp7Pw0/HeewfqE6tkc7sfoi5Lnj7vYv+d/lK6tUxZa4pYfY3pepV2xp+Ndm24nQE27bS4AhacnHUsZOqWH2G6DXUEqVJGoO8dkchCSREIQhOgEIQgAQhCABCEIAEIRYAJCEIAEIQgAQhCABCEIAEIQgAQhCABGcTh9oaGzDVW5H74cY9CcazsGcEbCYnauGFnXRh8COYPA/wCYqaORwYbQ7xofTZ9Y3jsM2lSn/wAi7huDrxQ9/A8DrzvycUrotVb9U3I4i2jqRwI107ImTa7+CeM7oRz/ALpe2i3o6fWPVjeoi8rufgvqT5SNUP8Au6f/AEav9dKP0qgvUqMQFGlzoAqbzfv2oN529zouPxns16o2mY7KL+ZjuHYN5J4AGdYHDbC2J2mOrta20x3t2d3AADhIuApmo3t3BFxakp3qhsdojgzWB7AAOcshGrfci9tghCEkRCEIQAIQhAAhCEACEIQAIQhAAhCLABIRYQASEWEAEhFhABIRYQASEWEAEhFhABIRYQAQyox/7hjV/wDifSuOC8BW+Tdljwlvac1EBBBAIOhHAg7wZCcdSJReGUJxNq6cStCqvefa0lXzsI6lP27CmP8AgpEBz/8AbUX8A5qp1PM2HAyt/wDT1Va2wjsE1VX4pSuDYH84sFHcDwmow2FWmoRAAqiwHZKVupyb1rGNvmWKmmKWl5HAItoRZoFUSEWEAEhFhABIRYQASEWEAEhFhABIRYQASLCEAP/Z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3014" name="AutoShape 6" descr="data:image/jpeg;base64,/9j/4AAQSkZJRgABAQAAAQABAAD/2wCEAAkGBhISERUSEBAQFBQVFRUVFBUXEA8UFRQVFRQVFRQUFBUXHCYeFxojGRQUHy8gJCcpLCwsFR4xNTAqNScrLCkBCQoKDgwOGg8PGi0lHyQtLDQsLCwtLCwsLSwsLCwsLCkuNC8pLCwsLCwsLCwsLCwsLC0sLCwsLCwsKSwsLCwsKf/AABEIAMABBgMBIgACEQEDEQH/xAAbAAABBQEBAAAAAAAAAAAAAAAAAQMEBQYCB//EAEEQAAIBAgMEBwYDBwMDBQAAAAECAAMRBAUhEjFBUQYiYXGBkaETMrHB0fBCUmIHI3KCssLhFCQzc5LxFjRDU6L/xAAaAQACAwEBAAAAAAAAAAAAAAAAAwIEBQEG/8QAMBEAAgEDAgUCBQQCAwAAAAAAAAECAwQREiEFEyIxQVFhMnGBkaEUQrHR4fAVIzP/2gAMAwEAAhEDEQA/APcLwvCEAC8LwhAAvC8IQAIXnNSoFBJIAGpJ4TCZ909Zn9jghck7PtCL6/pHziK1eFFZkyzb21S4liC+vg2mMzKlSG1VqIg/UwEocR+0PBqbBqj/AMNM28zaZvDdGw528Q71XO8ljaXNDKaS7qaD+UTIqcSm/gSRoqzt4fG237bIcX9pWGO9K4/kU/BpZYHpnhKpsKwU8nBQ+ukrKmV02300P8olPmPRNDrT6p5akRS4lWj3wxitbOpt1R/J6Krgi4N4Frb55JhMzxWDeysQB+BrshHZ/iSs36Q18aVpo2whsHQGxvxJP4l7pdjxSm45xv6EZcGqKSxJOPqa3NenuGpEqhas/JLWv2tu+MqKnTbGvrSwiqP1bbH5RMsyanSA2VF+J4nxlqqCUal9Wn2ePkTVG2pbKOr3f9FK/TDMV1ajTt/02+TR7B/tLINq+H7yjf2t9ZamlK3Mclp1BqLHgRof8xKvK8e0vuOirSe06aXuso0+U9IaGIH7qoCeKnRh3qZZTxnE4CpRqDZLBr3RluPIy7PTvEsi0Key1Xc1UDd3cCeZ3TRocTUk+YsMTccHw1KhLKfr4PQcdmlKiNqtURB2sBfuHGZ/EftHwi6L7V/4UsPNiJQYXo2GO3iHaq53lmNpc0MtprotNB/KIqpxKo/hSQuNnb0/jbk/bZCL+02hfWjWH/Yf7pY4Pp3g6mhqFD+tSvru9ZCqZZTbfTQ96iVOP6KU21TqnzHkYlcSrJ+GNVtZT2alH65PQKVdWF1YMDuIII9I5eeP0q2Iwb9R2XsvdG8N03nRrpimJ6jgJV5X0b+H6TStuIU6z0vZlW74XUox5kHqj6o0kLwhNIyQvC8IQALwvCEAC8IQgAQhCABCEIAEQxZV9IMYUpbK++52V7L7z5SE5qEXJ+CcIOclFGf6RY1sSxo02K0VNnYb2PIfWUSUkp4gKoCqtPTvJ1PfLfFOtGmbblF+0n6kzFVsSXYs28+nITyd1Wc5Zfc9ZZUenTHZGwXOKY/GvnJdDNEbc6nxmFV46rSi6jLMrCD7M9BSuJ2TeYrB5q6cbjkflyl/g83VxvseIPCCqGdWs509xzNcuWotj4HiDMVisM1N7bmU7/gRNnWzekN7g92soc5rpUsVBvu3bx9/GDn6F2xnOD0yWzJeRZ9tdSp7w485frXE87JKsCOEsKmYVFsQ7WPbeN15WRtxYqUsw2ybkVZzVqgAk6Ab5kMP0lce9ZvQ/SS6uMbEWRCQp1Y8hz+klDreDPlZyi+rsRsbWfFOUp9Wkvvv/aOZ++9ej2FQF3UaX2V7hvPedJYV3ShTsNFUWA+95MzuEzJkTZWw1Jvx4SVRqJepxlODUdkbRK8dTFjmPMTDNiWb3mJ7yYAys6pH/j892b9a4nRqCYnD5g6e6x7jqPWWlLO2ayqo2ibanqznMKtSxlHcsM0wi1FIPgeR4TGMrI1wbMp39om5p9HGcXrVmP6V0WZrO8sNGoV4HVe6DlJdRYsK8Mulqybnonn/APqKdmPXUa9o5y/E8q6P4s0aisOevaOInqVGqGAIOhAI8Z6zh9zzqeJd0YHE7VUKuYfCzuEITSMsIQhAAhCLABIGF5QdJOkJpfuqA26zbhwUfmblF1KkacdUhlKlKrLTElZ10loYUXqt1juQasfCZOv0tx1f/wBvTWih3M1ixHPX5AykqZaTiEFZzUdru5O7Tco7JqaNpgVr+pUbUdkb8bSjbxTxqfv2+39lLUwGOfV8Y/g7j4Wk/KcM6aVajVCtzcszWLG1hfsHrLIGR8Meqx5n5CV4yby22SlVco4wl8kkVeeVb2XmbnwlG+FB4S2zLV/CRdiU6m7Na36YIrmwXIxBQYSx9nAU4loscwghTyjiyYtKOrRinE5Kqi+6LUUencou0CQSVFzyMsc4ylalMrYdh5HhIHRfRmHMA/GaRhpH01mJ5a6qShcNxZ5NUw1idoajS3xkHE1iBs777uw8pf8ASpbV2A03HxIufjMnmVQ7M7TXVpPXUZcykpv0FesQLmS8DmT71YgbgAbaDn2/WUOKzC9NB+Y6/wAuh9ZNwdTq6d0uSp6EJotT7l5j8Y9bZ5Lv7Tz8vnI60m5GOZYtwe+WS0pVluTwobIrQp5GOKp5GWApTsUolxDmYISUzykihSYEHkQfLWSVpR5KUU4iqlXKwbzDHqjulL0rwAZA9tVPodPjaXGXn92v8I+E4zWltUnH6SfLWWmsxPJUpunWTXqYD2do7i8vrVdl6VRh1QCPaOuo3EW7LRyrTlhk7a253+F/lJUZdLR6KrUcY614KH/V47Dm/tawHa22vrcS8yn9ozAhcUgI/OgsfFfpLWrRB4TJ55k4TroOrxHLu7I+F1Vo7xkKj+nu+mrBJ+q2PTsFjqdVQ9JwyniD92kgTx7Jc5qYWptIer+JeBH1nquV5mlemKiHfvHEHkZ6CzvY3Cx2Zh3/AA6VpLK3i+z/ALJkIl4TQMwiZpjhSps/HcBzJ3CZRKRF3fV21Y/LuEt8+qbVVE4KC579yymzGvsqTymFf1cyx4Rs2VPEV6v/AFFFmeMVcQjX1AIbuMfHSKmODHwmcrBrktqSbkxovMNyeT0nIhpSkaxek1PjtDw+ks8E96SnmPkJ561abXIMRtYdewW8tI+i3vkp3FGMI5j6jGLXrmNhJJxI605VYqXcZGWIoaFKKKMkLTnYpxTZx1COKMdWlHhTjgSLbFOoTMiWznu+c0JOkzeFrbBva8uKWPVhodeXGTpy8GPdQbnqML0sX/cP/L/SJj81Ghm26Wp+9vzUfEzGZsvVjKXxnrLN5t18jG0cSTU2PylrfzWPyM1GA93x+UyWHH79vCbDLx1RNa87Iq2Od/my/wAoTQ+EtkpyDk9Pq+Mt0SZT7Da0sSGxSnYox5accFOKbKjqDC0o8lKOrTjipFtiZTNJgPcXuHwi45v3bfwn4Sqw+ZMulgR5RcZme0pFiLyantgx+RPXkoaqx3ANsuvef6TEqyFmOIKBdk2O/wC/WMjtFs21F1FoXk05qiVmZ1U2SrMBcHjrK/LcQ1eoEdyoIPu2F7cL+flNNS6N0QPcBPNiWMWm5dilPTbSxPv7HnVRJoehuamk4BPVbQ/I+EhZtlRpVSnDevcfu3hOMPT2bRltUlTqJrwbVZwuKGnw0esQkLJsTt0Ubjax8NIT20ZKUVJHhJxcZOPoVGYG9eoeWyPQzP50+gHM/CX2YaVaneD6TP5kLkeM83dvqZ6OyS2+S/gqDSjT4YchLD2cQ0pnGzryU9XBDlLTo3X2CafA6j7+90R6Ej+zKkMN41jYvBCUdawXLm5JnaicI4YBhx9DxE7WRmit4HVEcAnCmOrENCZChZ0BAToRbFMLTlzadxlzfQQjHLItlPnjFrE93zmWzNBsm5muzhep3H/EyuYUrqZZpvr2Rt2m1PDZiKdBRWJuddN3Lfw7RNZl9MW0Mrq2UEUFqWv+9YnuIC/2Dzlnlu4TSuZppCrSHfD8mnyunZB3y0prIOBHVXuljTEzprAirPLY4qxwLOVEcErsqyYoWdAQheRwLYpjTmdM0ZczsYkoo4tcypxgDvfgN33975Y4qrsr2toPmfvnIdKlHT2jguUduodymiFqoR+Yeuk3y7pjsuo3qL3j01mxTdI0tjI4lLVNFF0owgKq/EG3gdflMyaes2Wff8XiJlqiQ/eWrCb5WGazok96JHJviITnomv7tu8fCE9haP8A6Y5MK7/9pY9RvO0tVv8AmUeYmdxq6zX5/h7oGG9T6HfMfiWu0x7+GmbNfh8tUV7DIWLsTpROwJks09QwacaqUZN2Jy1OCYKZCw1T2ZsfdO/sPPuk8raR6lGLhqluo278J5fpPyjYtPYJ79SJSmOqYyVtO1MhKIh7j4M6vGladgxLQpoVzpOAdItQ6HunCnQTuOkiluQ8xF0PdfymXxK30mpxpsraX0OnEyjo4M3uw04HnxPlu8eyWqKwX6ctMXkcfLgaHs+Oz/8Arf8AGUmHo7Jty/8AM1lJC26V+YZdrtLw3jeTf3fW6+AjZvUsErSqoyeSdhVso7h8JPpyDQa6A2tpu5dkm0jpETXSIqfEx9Y4I0pjgMrtCGdXiEzktOWacSOJAzTi/E7hvigXkXEVNrqr7o3n8xHDujksLLGJZeBhiXba4bgOQ+sk0qUWlSklKcTOWRk54WESsqpgNc8Jf+3W3vDzEzgWBkFLBm1aPMllsmZxigwABB4ylddZIqNOKNIswAjqScpFqlFUo4NT0co2o35mEn4ShsIq8hCe1ow0U1E85Vnrm5DjoCCDuMxWb5aabnlw7pt5Gx+BWqtjv4GIu7fnQ27jrW45M/YwIjiyTjsvamxBEiieYqU3F4Z6SM1NZQ4BF2ZypjgMrtEWcFI1UoXkoCBWcyClgi0quzo+o4NxHYeY7Y+acGpRtSU3ajip3eHKOjUT2kD9UOAzoNCmVbdofym1/A7jFamROuHlEMo5qHQ904pnqidsZCdktcmw148vhCMdsHMbnVd9bD7+sbXEC9hawFh3cT99kucoyFKil2chbcN+vHdu+Mh4vItg9U7Q5j5iaH6aUaerAhXMXNwyR1rw9qt9e7vB+7ygznPlw77DI17bybXvy0l3kmBbEqGVGFxc3NrDtvEQpPO0X9ixJOC1Sax8xKy7NwfCSKW4SxxeQ00QEVNojeNfTnK4vbt7pK4oyp7NEaVeNXdMfUzq8bE6AlLSTYt4Kl50wCi7G3Lme4cZDqYgvoNF5cT3/SS0qPcFmXY6rVr9VN3FufYPrOqVG0WnSkhUiZyydbSWEIiR0CIIpMS9xTeRbxt2gzxomTjA6kcmXvR/LtdthoN3fIuU5UajXPujeZqqdMKLAaCb/D7PL1y7FC9uUly4/U6hCE3zGCFoQnQGMXg1qCzDuPKZfMckZNRqOc18QrffKlxawrfMs0LmdF7djz4radK01mNyFH1Xqn0lJiskqJwuOY1mBXsalPxsbNK8p1POGQladgzhqRG8GIDKDgyzs+w5OWWIGgzyGlnMEXEJpLbovhDUZtskoBaxN9eFr7uMwfSnOKtO+yrhQdWCtYDmTwE9H6P5zh1polIvUuocuKbbJJtxNufpbfpNawoZlqn2/kXfScKWlbt/gsK3R6kQfetbdpPKukOPRa9Onhmq13pOfa0yishIIsg6luYOhntDC4IlWmTWIK7AYEknZ1NzprbWbc7WD+FYMWldyg8ybZT9EqmMqMXxVFKKkWWlcMdi29tBs62079BaW+MJ2daKr2i3yi18KVJapUG0RsqQzKb8NBYG2sWjhqjqA1ZW3Xtr6jfHReHpbK83qepIxfSbI6uKqJ7VWKpZqfslTloWLAltLcBNBklSs3tC4XZCkcAQbbiF0O7gBaXeEwhBVr6BAtuNwLSCuHqmq5pEeya4bbW2v4vZ2N9994tvi1S0y1ZYx1XKOnC2HKNSya0drf1rH6fdp590p6aYYvbCCqKyvsOjoadOwuGbUEg3sOE9Op0tlAhIJvbzNz6XkfM+juHr61aFN24EgBv+7fC4pupHCwStasaU9Us/Qocjyg1UDmtSYEAjY6w17bkHjuPCd53gjQA2STe+thoRwlnkGQ4fD7X+nprT1O2qsxG02yTe/HqjgN/bJ+aYEVabId+8HkeEq/oocvpW5YV4+cnJ9J55TJJuxJN95NzaTMPSlRjc1WhX9hVDBrcvu8ucNVDC4NxPOVYyi8M9BN9Ka7EhRO5xtRC8RpZVwdlpwzxNTJOGyx33Dx4RsKMpPCRyUowWWyIATLbLMlL2ZtF+PdLPA5GqatqfSWgE3LXhuOqp9jMr32emn9zilRCiyiwncITbSSWEZfcIQhOgEIsIAJCLCACRDOoQAZq4VG95QfCRKmR0j+EjuMsYRUqNOXdInGpOPZlQejlPm3mJ3T6P0RvBPefpLSEWrSiv2oY7iq/3MpM9ynbpClTSmFYjaDAWNvdB011t5CPYDJhSXSxfQk8NNQvYLgeUs3S4sd0YVyp2W1v7rf2nt+PfO8iGvXj/AAc503DRnYjYOtWNVg/sxTUAdUMTtnW20TqAtuA1bsk1m48t/wA/vslVneXsyH2dWshYhbIwVdpjbaaw2tO8bpMyrK0w9JaVO+yoOpNyxOrMx4kkknvk4t50kWlpz+B3FhLbVQKQutyt7cLjz9Y1hKA2/aBQgKkW2VBbUWZra8N3bH6XFTw+HA/fKPQ05kmRzhYGqB0I5M3qb/OUVGji3ql6TmjRJay1LVCxv7ypa6Kd9trjuEucM3XqA8GFu4ovzvJAFp1x1HVLTnYZZuuo7GPlYf3TnFvUABphTrqDe9v06jWdIbux5WXx3/3CNnDVNon2x2TuXYXTTgfvfOTb0vH4OLGdxMCyteopBJsrG1iNgnqkcCCx85zmmHepTZabsrcCrFT3XG6O06QTQG7Mbk2FyeJNuQAHlHK9dUXaa9hyVmPgqgk+Ago5jhnc4llHmtfo0uIxgbHV6xsoRQdlSpvp1lA6uuunjNNS6HmmNmm4sN173lsjUqrkMpJK3G0HHU3EWb3TfeLcRLJRaUo2cJp63n0fkvTvqiwobe3gza9Gn4svmZJpdGR+J/IS9hJx4fQj4EyvKr8kGhlFNfw379ZMAnUJbhThDaKwVpTlLeTEhFhGERIRYQASLCEAEhCEACEIQAIQhAAhCEACEIQAJzUpgggi4M6hACMjlTstrf3W59h7fj5yROatIMLH75EHgY1QqkHYf3hqD+Yc+/mP8SGcPDO9xa2jBuHunx931/qj84qptAjnOcNUuovv3HvGh9YLZ4Aap/8AM/8ABTPrUHyEkyIG/wBwRzpL6O31jmNayG289Ud7Gw+MM4TZ1rcMELptfmJbzOnpaPkwQWFhw0kLEN7R/ZD3RZqp7Pw0/HeewfqE6tkc7sfoi5Lnj7vYv+d/lK6tUxZa4pYfY3pepV2xp+Ndm24nQE27bS4AhacnHUsZOqWH2G6DXUEqVJGoO8dkchCSREIQhOgEIQgAQhCABCEIAEIRYAJCEIAEIQgAQhCABCEIAEIQgAQhCABGcTh9oaGzDVW5H74cY9CcazsGcEbCYnauGFnXRh8COYPA/wCYqaORwYbQ7xofTZ9Y3jsM2lSn/wAi7huDrxQ9/A8DrzvycUrotVb9U3I4i2jqRwI107ImTa7+CeM7oRz/ALpe2i3o6fWPVjeoi8rufgvqT5SNUP8Au6f/AEav9dKP0qgvUqMQFGlzoAqbzfv2oN529zouPxns16o2mY7KL+ZjuHYN5J4AGdYHDbC2J2mOrta20x3t2d3AADhIuApmo3t3BFxakp3qhsdojgzWB7AAOcshGrfci9tghCEkRCEIQAIQhAAhCEACEIQAIQhAAhCLABIRYQASEWEAEhFhABIRYQASEWEAEhFhABIRYQAQyox/7hjV/wDifSuOC8BW+Tdljwlvac1EBBBAIOhHAg7wZCcdSJReGUJxNq6cStCqvefa0lXzsI6lP27CmP8AgpEBz/8AbUX8A5qp1PM2HAyt/wDT1Va2wjsE1VX4pSuDYH84sFHcDwmow2FWmoRAAqiwHZKVupyb1rGNvmWKmmKWl5HAItoRZoFUSEWEAEhFhABIRYQASEWEAEhFhABIRYQASLCEAP/Z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3024" name="Picture 16" descr="E:\Pictures\cumpleaños\76felicidade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2285992"/>
            <a:ext cx="4643470" cy="3571900"/>
          </a:xfrm>
          <a:prstGeom prst="rect">
            <a:avLst/>
          </a:prstGeom>
          <a:noFill/>
        </p:spPr>
      </p:pic>
      <p:grpSp>
        <p:nvGrpSpPr>
          <p:cNvPr id="16" name="15 Grupo"/>
          <p:cNvGrpSpPr/>
          <p:nvPr/>
        </p:nvGrpSpPr>
        <p:grpSpPr>
          <a:xfrm>
            <a:off x="285720" y="357166"/>
            <a:ext cx="8572560" cy="6215106"/>
            <a:chOff x="285720" y="357166"/>
            <a:chExt cx="8572560" cy="6215106"/>
          </a:xfrm>
        </p:grpSpPr>
        <p:grpSp>
          <p:nvGrpSpPr>
            <p:cNvPr id="11" name="10 Grupo"/>
            <p:cNvGrpSpPr/>
            <p:nvPr/>
          </p:nvGrpSpPr>
          <p:grpSpPr>
            <a:xfrm>
              <a:off x="285720" y="357166"/>
              <a:ext cx="8501122" cy="3000396"/>
              <a:chOff x="0" y="0"/>
              <a:chExt cx="9144000" cy="3429000"/>
            </a:xfrm>
          </p:grpSpPr>
          <p:pic>
            <p:nvPicPr>
              <p:cNvPr id="2050" name="Picture 2" descr="E:\Pictures\cumpleaños\37hgfj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0" y="0"/>
                <a:ext cx="3143240" cy="3429000"/>
              </a:xfrm>
              <a:prstGeom prst="rect">
                <a:avLst/>
              </a:prstGeom>
              <a:noFill/>
            </p:spPr>
          </p:pic>
          <p:pic>
            <p:nvPicPr>
              <p:cNvPr id="9" name="Picture 2" descr="E:\Pictures\cumpleaños\37hgfj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214678" y="0"/>
                <a:ext cx="2786082" cy="3429000"/>
              </a:xfrm>
              <a:prstGeom prst="rect">
                <a:avLst/>
              </a:prstGeom>
              <a:noFill/>
            </p:spPr>
          </p:pic>
          <p:pic>
            <p:nvPicPr>
              <p:cNvPr id="10" name="Picture 2" descr="E:\Pictures\cumpleaños\37hgfj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6000760" y="0"/>
                <a:ext cx="3143240" cy="3429000"/>
              </a:xfrm>
              <a:prstGeom prst="rect">
                <a:avLst/>
              </a:prstGeom>
              <a:noFill/>
            </p:spPr>
          </p:pic>
        </p:grpSp>
        <p:grpSp>
          <p:nvGrpSpPr>
            <p:cNvPr id="12" name="11 Grupo"/>
            <p:cNvGrpSpPr/>
            <p:nvPr/>
          </p:nvGrpSpPr>
          <p:grpSpPr>
            <a:xfrm>
              <a:off x="285720" y="3500438"/>
              <a:ext cx="8572560" cy="3071834"/>
              <a:chOff x="0" y="0"/>
              <a:chExt cx="9144000" cy="3429000"/>
            </a:xfrm>
          </p:grpSpPr>
          <p:pic>
            <p:nvPicPr>
              <p:cNvPr id="13" name="Picture 2" descr="E:\Pictures\cumpleaños\37hgfj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0" y="0"/>
                <a:ext cx="3143240" cy="3429000"/>
              </a:xfrm>
              <a:prstGeom prst="rect">
                <a:avLst/>
              </a:prstGeom>
              <a:noFill/>
            </p:spPr>
          </p:pic>
          <p:pic>
            <p:nvPicPr>
              <p:cNvPr id="14" name="Picture 2" descr="E:\Pictures\cumpleaños\37hgfj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3214678" y="0"/>
                <a:ext cx="2786082" cy="3429000"/>
              </a:xfrm>
              <a:prstGeom prst="rect">
                <a:avLst/>
              </a:prstGeom>
              <a:noFill/>
            </p:spPr>
          </p:pic>
          <p:pic>
            <p:nvPicPr>
              <p:cNvPr id="15" name="Picture 2" descr="E:\Pictures\cumpleaños\37hgfj.gif"/>
              <p:cNvPicPr>
                <a:picLocks noChangeAspect="1" noChangeArrowheads="1" noCrop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6000760" y="0"/>
                <a:ext cx="3143240" cy="3429000"/>
              </a:xfrm>
              <a:prstGeom prst="rect">
                <a:avLst/>
              </a:prstGeom>
              <a:noFill/>
            </p:spPr>
          </p:pic>
        </p:grpSp>
      </p:grpSp>
    </p:spTree>
  </p:cSld>
  <p:clrMapOvr>
    <a:masterClrMapping/>
  </p:clrMapOvr>
  <p:transition spd="slow" advTm="195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3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30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30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 descr="C:\Users\Margarita M\Pictures\cumpleaños Yaiza\Imagen3jpgPIE-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3" descr="C:\Users\Margarita M\Pictures\cumpleaños Yaiza\Imagen3jpgPIE-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28728" y="1285860"/>
            <a:ext cx="61436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El marrón … </a:t>
            </a:r>
          </a:p>
          <a:p>
            <a:r>
              <a:rPr lang="es-ES" sz="2400" b="1" dirty="0" smtClean="0">
                <a:solidFill>
                  <a:srgbClr val="FFFF00"/>
                </a:solidFill>
                <a:latin typeface="Harrington" pitchFamily="82" charset="0"/>
              </a:rPr>
              <a:t>El color marrón está asociado a la tierra, a la madera y nos aporta calidez y tibieza.</a:t>
            </a:r>
          </a:p>
        </p:txBody>
      </p:sp>
      <p:pic>
        <p:nvPicPr>
          <p:cNvPr id="38918" name="Picture 6" descr="E:\Pictures\Mariposas y pájaros\mariposas para primavera, butterfly (1)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428728" y="2571744"/>
            <a:ext cx="2643186" cy="1428760"/>
          </a:xfrm>
          <a:prstGeom prst="rect">
            <a:avLst/>
          </a:prstGeom>
          <a:noFill/>
        </p:spPr>
      </p:pic>
      <p:pic>
        <p:nvPicPr>
          <p:cNvPr id="38924" name="Picture 12" descr="E:\Pictures\NAVIDAD\281eoaq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929323" y="2428868"/>
            <a:ext cx="1785950" cy="1857388"/>
          </a:xfrm>
          <a:prstGeom prst="rect">
            <a:avLst/>
          </a:prstGeom>
          <a:noFill/>
        </p:spPr>
      </p:pic>
      <p:pic>
        <p:nvPicPr>
          <p:cNvPr id="3074" name="Picture 2" descr="E:\Pictures\cumpleaños\2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3714752"/>
            <a:ext cx="3857652" cy="31432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6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92" name="Picture 8" descr="C:\Users\Margarita M\Pictures\cumpleaños Yaiza\FelizCumpleanosBotto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43372" y="2357430"/>
            <a:ext cx="40719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Amarillo …. </a:t>
            </a:r>
          </a:p>
          <a:p>
            <a:r>
              <a:rPr lang="es-ES" sz="24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El color amarillo representa la alegría, la felicidad y </a:t>
            </a:r>
          </a:p>
          <a:p>
            <a:r>
              <a:rPr lang="es-ES" sz="24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la energía.</a:t>
            </a:r>
          </a:p>
        </p:txBody>
      </p:sp>
      <p:pic>
        <p:nvPicPr>
          <p:cNvPr id="41996" name="Picture 12" descr="E:\Pictures\Mariposas y pájaros\gifgaviota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642918"/>
            <a:ext cx="4214842" cy="150019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 descr="C:\Users\Margarita M\Pictures\cumpleaños Yaiza\tarta - 911007cumplerami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21250896">
            <a:off x="3351704" y="486640"/>
            <a:ext cx="509666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latin typeface="Harrington" pitchFamily="82" charset="0"/>
              </a:rPr>
              <a:t>Verde …</a:t>
            </a:r>
          </a:p>
          <a:p>
            <a:r>
              <a:rPr lang="es-ES" sz="2400" b="1" dirty="0" smtClean="0">
                <a:ln>
                  <a:solidFill>
                    <a:srgbClr val="003300"/>
                  </a:solidFill>
                </a:ln>
                <a:solidFill>
                  <a:srgbClr val="009900"/>
                </a:solidFill>
                <a:latin typeface="Harrington" pitchFamily="82" charset="0"/>
              </a:rPr>
              <a:t>El verde es el color de la naturaleza por excelencia. Representa armonía, esperanza, crecimiento, fertilidad y frescura.</a:t>
            </a:r>
            <a:endParaRPr lang="es-ES" sz="2400" b="1" dirty="0">
              <a:ln>
                <a:solidFill>
                  <a:srgbClr val="003300"/>
                </a:solidFill>
              </a:ln>
              <a:solidFill>
                <a:srgbClr val="009900"/>
              </a:solidFill>
              <a:latin typeface="Harrington" pitchFamily="82" charset="0"/>
            </a:endParaRPr>
          </a:p>
        </p:txBody>
      </p:sp>
      <p:pic>
        <p:nvPicPr>
          <p:cNvPr id="39938" name="Picture 2" descr="E:\Pictures\cumpleaños\71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43306" y="4929174"/>
            <a:ext cx="5124453" cy="192882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357686" y="3714752"/>
            <a:ext cx="2189535" cy="1323439"/>
          </a:xfrm>
          <a:prstGeom prst="rect">
            <a:avLst/>
          </a:prstGeom>
          <a:effectLst>
            <a:glow rad="139700">
              <a:schemeClr val="bg1">
                <a:alpha val="40000"/>
              </a:schemeClr>
            </a:glow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>
            <a:spAutoFit/>
          </a:bodyPr>
          <a:lstStyle/>
          <a:p>
            <a:r>
              <a:rPr lang="es-ES" sz="8000" b="1" dirty="0" err="1" smtClean="0">
                <a:ln w="19050">
                  <a:solidFill>
                    <a:schemeClr val="bg2"/>
                  </a:solidFill>
                  <a:prstDash val="solid"/>
                </a:ln>
                <a:solidFill>
                  <a:srgbClr val="66FF33"/>
                </a:solidFill>
                <a:effectLst>
                  <a:outerShdw blurRad="50800" dist="50800" dir="2700000" algn="tl">
                    <a:schemeClr val="bg1">
                      <a:alpha val="43000"/>
                    </a:schemeClr>
                  </a:outerShdw>
                </a:effectLst>
                <a:latin typeface="Fiolex Girls" pitchFamily="34" charset="0"/>
              </a:rPr>
              <a:t>Yaiza</a:t>
            </a:r>
            <a:endParaRPr lang="es-ES" sz="8000" b="1" dirty="0">
              <a:ln w="19050">
                <a:solidFill>
                  <a:schemeClr val="bg2"/>
                </a:solidFill>
                <a:prstDash val="solid"/>
              </a:ln>
              <a:solidFill>
                <a:srgbClr val="66FF33"/>
              </a:solidFill>
              <a:effectLst>
                <a:outerShdw blurRad="50800" dist="50800" dir="2700000" algn="tl">
                  <a:schemeClr val="bg1">
                    <a:alpha val="43000"/>
                  </a:schemeClr>
                </a:outerShdw>
              </a:effectLst>
              <a:latin typeface="Fiolex Girls" pitchFamily="34" charset="0"/>
            </a:endParaRPr>
          </a:p>
        </p:txBody>
      </p:sp>
      <p:grpSp>
        <p:nvGrpSpPr>
          <p:cNvPr id="11" name="10 Grupo"/>
          <p:cNvGrpSpPr/>
          <p:nvPr/>
        </p:nvGrpSpPr>
        <p:grpSpPr>
          <a:xfrm>
            <a:off x="4286248" y="2857496"/>
            <a:ext cx="1472466" cy="1128722"/>
            <a:chOff x="4343399" y="2928934"/>
            <a:chExt cx="1258152" cy="842970"/>
          </a:xfrm>
        </p:grpSpPr>
        <p:pic>
          <p:nvPicPr>
            <p:cNvPr id="39942" name="Picture 6" descr="E:\Pictures\abecedarios\numero-3-tarta.gif"/>
            <p:cNvPicPr>
              <a:picLocks noChangeAspect="1" noChangeArrowheads="1" noCrop="1"/>
            </p:cNvPicPr>
            <p:nvPr/>
          </p:nvPicPr>
          <p:blipFill>
            <a:blip r:embed="rId5" cstate="print">
              <a:duotone>
                <a:prstClr val="black"/>
                <a:srgbClr val="66FF33">
                  <a:tint val="45000"/>
                  <a:satMod val="400000"/>
                </a:srgbClr>
              </a:duotone>
            </a:blip>
            <a:srcRect/>
            <a:stretch>
              <a:fillRect/>
            </a:stretch>
          </p:blipFill>
          <p:spPr bwMode="auto">
            <a:xfrm>
              <a:off x="4343399" y="2928934"/>
              <a:ext cx="743799" cy="842970"/>
            </a:xfrm>
            <a:prstGeom prst="rect">
              <a:avLst/>
            </a:prstGeom>
            <a:noFill/>
          </p:spPr>
        </p:pic>
        <p:pic>
          <p:nvPicPr>
            <p:cNvPr id="39943" name="Picture 7" descr="E:\Pictures\abecedarios\numero4.gif"/>
            <p:cNvPicPr>
              <a:picLocks noChangeAspect="1" noChangeArrowheads="1" noCrop="1"/>
            </p:cNvPicPr>
            <p:nvPr/>
          </p:nvPicPr>
          <p:blipFill>
            <a:blip r:embed="rId6" cstate="print">
              <a:duotone>
                <a:prstClr val="black"/>
                <a:srgbClr val="66FF33">
                  <a:tint val="45000"/>
                  <a:satMod val="400000"/>
                </a:srgbClr>
              </a:duotone>
            </a:blip>
            <a:srcRect/>
            <a:stretch>
              <a:fillRect/>
            </a:stretch>
          </p:blipFill>
          <p:spPr bwMode="auto">
            <a:xfrm>
              <a:off x="4857752" y="2928934"/>
              <a:ext cx="743799" cy="842970"/>
            </a:xfrm>
            <a:prstGeom prst="rect">
              <a:avLst/>
            </a:prstGeom>
            <a:noFill/>
          </p:spPr>
        </p:pic>
      </p:grpSp>
      <p:pic>
        <p:nvPicPr>
          <p:cNvPr id="4098" name="Picture 2" descr="E:\Pictures\cumpleaños\6oukujc.gif"/>
          <p:cNvPicPr>
            <a:picLocks noChangeAspect="1" noChangeArrowheads="1" noCrop="1"/>
          </p:cNvPicPr>
          <p:nvPr/>
        </p:nvPicPr>
        <p:blipFill>
          <a:blip r:embed="rId7" cstate="print">
            <a:duotone>
              <a:prstClr val="black"/>
              <a:srgbClr val="66FF33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3357554" cy="36433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9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6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1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C:\Users\Margarita M\Pictures\cumpleaños Yaiza\nyIPaper1b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5057" name="Picture 1" descr="C:\Users\Margarita M\Pictures\cumpleaños Yaiza\nyIPaper1b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00166" y="2357430"/>
            <a:ext cx="392905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66FFFF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Azul … </a:t>
            </a:r>
          </a:p>
          <a:p>
            <a:r>
              <a:rPr lang="es-ES" sz="2400" b="1" dirty="0" smtClean="0">
                <a:solidFill>
                  <a:srgbClr val="66FFFF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El azul representa  lealtad, confianza, sabiduría, inteligencia, fe y  </a:t>
            </a:r>
          </a:p>
          <a:p>
            <a:r>
              <a:rPr lang="es-ES" sz="2400" b="1" dirty="0" smtClean="0">
                <a:solidFill>
                  <a:srgbClr val="66FFFF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    verdad.</a:t>
            </a:r>
            <a:endParaRPr lang="es-ES" sz="2400" b="1" dirty="0">
              <a:solidFill>
                <a:srgbClr val="66FFFF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</p:txBody>
      </p:sp>
      <p:pic>
        <p:nvPicPr>
          <p:cNvPr id="45065" name="Picture 9" descr="E:\Pictures\cumpleaños\estrellit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2928934"/>
            <a:ext cx="3929090" cy="3333749"/>
          </a:xfrm>
          <a:prstGeom prst="rect">
            <a:avLst/>
          </a:prstGeom>
          <a:noFill/>
        </p:spPr>
      </p:pic>
      <p:pic>
        <p:nvPicPr>
          <p:cNvPr id="6" name="Picture 13" descr="E:\Pictures\cumpleaños\3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32" y="857232"/>
            <a:ext cx="3714776" cy="148550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9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45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 descr="E:\Pictures\cumpleaños\006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138" y="285728"/>
            <a:ext cx="8599142" cy="626717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357422" y="642918"/>
            <a:ext cx="2643206" cy="2677656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CC00FF"/>
                </a:solidFill>
                <a:effectLst>
                  <a:glow rad="63500">
                    <a:schemeClr val="bg1">
                      <a:lumMod val="65000"/>
                    </a:schemeClr>
                  </a:glow>
                </a:effectLst>
                <a:latin typeface="Harrington" pitchFamily="82" charset="0"/>
              </a:rPr>
              <a:t>Púrpura ….</a:t>
            </a:r>
          </a:p>
          <a:p>
            <a:r>
              <a:rPr lang="es-ES" sz="2400" b="1" dirty="0" smtClean="0">
                <a:solidFill>
                  <a:srgbClr val="CC00FF"/>
                </a:solidFill>
                <a:effectLst>
                  <a:glow rad="63500">
                    <a:schemeClr val="bg1">
                      <a:lumMod val="65000"/>
                    </a:schemeClr>
                  </a:glow>
                </a:effectLst>
                <a:latin typeface="Harrington" pitchFamily="82" charset="0"/>
              </a:rPr>
              <a:t>El color púrpura está asociado con </a:t>
            </a:r>
          </a:p>
          <a:p>
            <a:r>
              <a:rPr lang="es-ES" sz="2400" b="1" dirty="0" smtClean="0">
                <a:solidFill>
                  <a:srgbClr val="CC00FF"/>
                </a:solidFill>
                <a:effectLst>
                  <a:glow rad="63500">
                    <a:schemeClr val="bg1">
                      <a:lumMod val="65000"/>
                    </a:schemeClr>
                  </a:glow>
                </a:effectLst>
                <a:latin typeface="Harrington" pitchFamily="82" charset="0"/>
              </a:rPr>
              <a:t>la sabiduría, la creatividad, la independencia </a:t>
            </a:r>
          </a:p>
          <a:p>
            <a:r>
              <a:rPr lang="es-ES" sz="2400" b="1" dirty="0" smtClean="0">
                <a:solidFill>
                  <a:srgbClr val="CC00FF"/>
                </a:solidFill>
                <a:effectLst>
                  <a:glow rad="63500">
                    <a:schemeClr val="bg1">
                      <a:lumMod val="65000"/>
                    </a:schemeClr>
                  </a:glow>
                </a:effectLst>
                <a:latin typeface="Harrington" pitchFamily="82" charset="0"/>
              </a:rPr>
              <a:t>y la dignidad.</a:t>
            </a:r>
            <a:endParaRPr lang="es-ES" sz="2400" b="1" dirty="0">
              <a:solidFill>
                <a:srgbClr val="CC00FF"/>
              </a:solidFill>
              <a:effectLst>
                <a:glow rad="63500">
                  <a:schemeClr val="bg1">
                    <a:lumMod val="65000"/>
                  </a:schemeClr>
                </a:glo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51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47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argarita M\Pictures\cumpleaños Yaiza\11494-14140-thickboxMasGrand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5786" y="0"/>
            <a:ext cx="7715304" cy="6858000"/>
          </a:xfrm>
          <a:prstGeom prst="rect">
            <a:avLst/>
          </a:prstGeom>
          <a:noFill/>
        </p:spPr>
      </p:pic>
      <p:sp>
        <p:nvSpPr>
          <p:cNvPr id="3" name="2 Arco de bloque"/>
          <p:cNvSpPr/>
          <p:nvPr/>
        </p:nvSpPr>
        <p:spPr>
          <a:xfrm rot="5400000">
            <a:off x="2857487" y="428606"/>
            <a:ext cx="3214710" cy="7358112"/>
          </a:xfrm>
          <a:prstGeom prst="blockArc">
            <a:avLst>
              <a:gd name="adj1" fmla="val 14026751"/>
              <a:gd name="adj2" fmla="val 13222122"/>
              <a:gd name="adj3" fmla="val 0"/>
            </a:avLst>
          </a:prstGeom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00034" y="428604"/>
            <a:ext cx="328614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Harrington" pitchFamily="82" charset="0"/>
              </a:rPr>
              <a:t>Quisiera regalarte esta cesta.  En la que, junto con mi cariño, he depositado </a:t>
            </a:r>
            <a:endParaRPr lang="es-ES" sz="2800" b="1" dirty="0">
              <a:solidFill>
                <a:srgbClr val="FFFF00"/>
              </a:solidFill>
              <a:latin typeface="Harrington" pitchFamily="82" charset="0"/>
            </a:endParaRPr>
          </a:p>
        </p:txBody>
      </p:sp>
      <p:grpSp>
        <p:nvGrpSpPr>
          <p:cNvPr id="9" name="8 Grupo"/>
          <p:cNvGrpSpPr/>
          <p:nvPr/>
        </p:nvGrpSpPr>
        <p:grpSpPr>
          <a:xfrm>
            <a:off x="3478014" y="208557"/>
            <a:ext cx="3009598" cy="5008844"/>
            <a:chOff x="3478014" y="208557"/>
            <a:chExt cx="3009598" cy="5008844"/>
          </a:xfrm>
        </p:grpSpPr>
        <p:sp>
          <p:nvSpPr>
            <p:cNvPr id="4" name="3 Arco de bloque"/>
            <p:cNvSpPr/>
            <p:nvPr/>
          </p:nvSpPr>
          <p:spPr>
            <a:xfrm rot="20568990">
              <a:off x="3478014" y="208557"/>
              <a:ext cx="3009598" cy="4171887"/>
            </a:xfrm>
            <a:prstGeom prst="blockArc">
              <a:avLst>
                <a:gd name="adj1" fmla="val 12181727"/>
                <a:gd name="adj2" fmla="val 2501987"/>
                <a:gd name="adj3" fmla="val 17256"/>
              </a:avLst>
            </a:prstGeom>
            <a:solidFill>
              <a:srgbClr val="FF0000"/>
            </a:solidFill>
            <a:ln w="44450">
              <a:solidFill>
                <a:srgbClr val="FF0000"/>
              </a:solidFill>
            </a:ln>
            <a:scene3d>
              <a:camera prst="isometricOffAxis1Righ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8" name="7 Rectángulo"/>
            <p:cNvSpPr/>
            <p:nvPr/>
          </p:nvSpPr>
          <p:spPr>
            <a:xfrm rot="21401064">
              <a:off x="5998722" y="2570357"/>
              <a:ext cx="414334" cy="264704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5" name="Picture 11" descr="C:\Users\Margarita M\Pictures\cumpleaños Yaiza\16136805-lazo-lujo-aislado-sobre-fondo-blanco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29256" y="4643446"/>
            <a:ext cx="2000264" cy="1785950"/>
          </a:xfrm>
          <a:prstGeom prst="rect">
            <a:avLst/>
          </a:prstGeom>
          <a:noFill/>
        </p:spPr>
      </p:pic>
      <p:pic>
        <p:nvPicPr>
          <p:cNvPr id="6" name="Picture 11" descr="C:\Users\Margarita M\Pictures\cumpleaños Yaiza\16136805-lazo-lujo-aislado-sobre-fondo-blanco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00364" y="1643050"/>
            <a:ext cx="2000264" cy="1785950"/>
          </a:xfrm>
          <a:prstGeom prst="rect">
            <a:avLst/>
          </a:prstGeom>
          <a:noFill/>
        </p:spPr>
      </p:pic>
      <p:grpSp>
        <p:nvGrpSpPr>
          <p:cNvPr id="14" name="13 Grupo"/>
          <p:cNvGrpSpPr/>
          <p:nvPr/>
        </p:nvGrpSpPr>
        <p:grpSpPr>
          <a:xfrm rot="20504848">
            <a:off x="2937895" y="2779856"/>
            <a:ext cx="1524006" cy="1214446"/>
            <a:chOff x="1571604" y="4286256"/>
            <a:chExt cx="1238254" cy="881064"/>
          </a:xfrm>
        </p:grpSpPr>
        <p:pic>
          <p:nvPicPr>
            <p:cNvPr id="15" name="Picture 7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571604" y="4357694"/>
              <a:ext cx="666750" cy="666750"/>
            </a:xfrm>
            <a:prstGeom prst="rect">
              <a:avLst/>
            </a:prstGeom>
            <a:noFill/>
          </p:spPr>
        </p:pic>
        <p:pic>
          <p:nvPicPr>
            <p:cNvPr id="16" name="Picture 8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928794" y="4286256"/>
              <a:ext cx="666750" cy="666750"/>
            </a:xfrm>
            <a:prstGeom prst="rect">
              <a:avLst/>
            </a:prstGeom>
            <a:noFill/>
          </p:spPr>
        </p:pic>
        <p:pic>
          <p:nvPicPr>
            <p:cNvPr id="17" name="Picture 9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143108" y="4500570"/>
              <a:ext cx="666750" cy="66675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135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4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argarita M\Pictures\cumpleaños Yaiza\11494-14140-thickboxMasGrand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5786" y="0"/>
            <a:ext cx="7715304" cy="6858000"/>
          </a:xfrm>
          <a:prstGeom prst="rect">
            <a:avLst/>
          </a:prstGeom>
          <a:noFill/>
        </p:spPr>
      </p:pic>
      <p:grpSp>
        <p:nvGrpSpPr>
          <p:cNvPr id="10" name="9 Grupo"/>
          <p:cNvGrpSpPr/>
          <p:nvPr/>
        </p:nvGrpSpPr>
        <p:grpSpPr>
          <a:xfrm>
            <a:off x="3478014" y="208557"/>
            <a:ext cx="3009598" cy="5008844"/>
            <a:chOff x="3478014" y="208557"/>
            <a:chExt cx="3009598" cy="5008844"/>
          </a:xfrm>
        </p:grpSpPr>
        <p:sp>
          <p:nvSpPr>
            <p:cNvPr id="11" name="10 Arco de bloque"/>
            <p:cNvSpPr/>
            <p:nvPr/>
          </p:nvSpPr>
          <p:spPr>
            <a:xfrm rot="20568990">
              <a:off x="3478014" y="208557"/>
              <a:ext cx="3009598" cy="4171887"/>
            </a:xfrm>
            <a:prstGeom prst="blockArc">
              <a:avLst>
                <a:gd name="adj1" fmla="val 12181727"/>
                <a:gd name="adj2" fmla="val 2501987"/>
                <a:gd name="adj3" fmla="val 17256"/>
              </a:avLst>
            </a:prstGeom>
            <a:solidFill>
              <a:srgbClr val="FF0000"/>
            </a:solidFill>
            <a:ln w="44450">
              <a:solidFill>
                <a:srgbClr val="FF0000"/>
              </a:solidFill>
            </a:ln>
            <a:scene3d>
              <a:camera prst="isometricOffAxis1Righ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12" name="11 Rectángulo"/>
            <p:cNvSpPr/>
            <p:nvPr/>
          </p:nvSpPr>
          <p:spPr>
            <a:xfrm rot="21401064">
              <a:off x="5998722" y="2570357"/>
              <a:ext cx="414334" cy="264704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3" name="2 Arco de bloque"/>
          <p:cNvSpPr/>
          <p:nvPr/>
        </p:nvSpPr>
        <p:spPr>
          <a:xfrm rot="5400000">
            <a:off x="2857487" y="428606"/>
            <a:ext cx="3214710" cy="7358112"/>
          </a:xfrm>
          <a:prstGeom prst="blockArc">
            <a:avLst>
              <a:gd name="adj1" fmla="val 14026751"/>
              <a:gd name="adj2" fmla="val 13222122"/>
              <a:gd name="adj3" fmla="val 0"/>
            </a:avLst>
          </a:prstGeom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pic>
        <p:nvPicPr>
          <p:cNvPr id="1026" name="Picture 2" descr="C:\Users\Margarita M\Pictures\cumpleaños Yaiza\nennygirl_(158)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928670"/>
            <a:ext cx="4885408" cy="4719653"/>
          </a:xfrm>
          <a:prstGeom prst="rect">
            <a:avLst/>
          </a:prstGeom>
          <a:noFill/>
        </p:spPr>
      </p:pic>
      <p:pic>
        <p:nvPicPr>
          <p:cNvPr id="6" name="Picture 11" descr="C:\Users\Margarita M\Pictures\cumpleaños Yaiza\16136805-lazo-lujo-aislado-sobre-fondo-blanco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00364" y="1643050"/>
            <a:ext cx="2000264" cy="1785950"/>
          </a:xfrm>
          <a:prstGeom prst="rect">
            <a:avLst/>
          </a:prstGeom>
          <a:noFill/>
        </p:spPr>
      </p:pic>
      <p:pic>
        <p:nvPicPr>
          <p:cNvPr id="5" name="Picture 11" descr="C:\Users\Margarita M\Pictures\cumpleaños Yaiza\16136805-lazo-lujo-aislado-sobre-fondo-blanco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86380" y="4643446"/>
            <a:ext cx="2000264" cy="178595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71472" y="500042"/>
            <a:ext cx="27013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Harrington" pitchFamily="82" charset="0"/>
              </a:rPr>
              <a:t>Brotes de razón</a:t>
            </a:r>
          </a:p>
        </p:txBody>
      </p:sp>
      <p:grpSp>
        <p:nvGrpSpPr>
          <p:cNvPr id="13" name="12 Grupo"/>
          <p:cNvGrpSpPr/>
          <p:nvPr/>
        </p:nvGrpSpPr>
        <p:grpSpPr>
          <a:xfrm rot="20504848">
            <a:off x="2937895" y="2779856"/>
            <a:ext cx="1524006" cy="1214446"/>
            <a:chOff x="1571604" y="4286256"/>
            <a:chExt cx="1238254" cy="881064"/>
          </a:xfrm>
        </p:grpSpPr>
        <p:pic>
          <p:nvPicPr>
            <p:cNvPr id="14" name="Picture 7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571604" y="4357694"/>
              <a:ext cx="666750" cy="666750"/>
            </a:xfrm>
            <a:prstGeom prst="rect">
              <a:avLst/>
            </a:prstGeom>
            <a:noFill/>
          </p:spPr>
        </p:pic>
        <p:pic>
          <p:nvPicPr>
            <p:cNvPr id="15" name="Picture 8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928794" y="4286256"/>
              <a:ext cx="666750" cy="666750"/>
            </a:xfrm>
            <a:prstGeom prst="rect">
              <a:avLst/>
            </a:prstGeom>
            <a:noFill/>
          </p:spPr>
        </p:pic>
        <p:pic>
          <p:nvPicPr>
            <p:cNvPr id="16" name="Picture 9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143108" y="4500570"/>
              <a:ext cx="666750" cy="66675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47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argarita M\Pictures\cumpleaños Yaiza\11494-14140-thickboxMasGrand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5786" y="0"/>
            <a:ext cx="7715304" cy="6858000"/>
          </a:xfrm>
          <a:prstGeom prst="rect">
            <a:avLst/>
          </a:prstGeom>
          <a:noFill/>
        </p:spPr>
      </p:pic>
      <p:grpSp>
        <p:nvGrpSpPr>
          <p:cNvPr id="10" name="9 Grupo"/>
          <p:cNvGrpSpPr/>
          <p:nvPr/>
        </p:nvGrpSpPr>
        <p:grpSpPr>
          <a:xfrm>
            <a:off x="3478014" y="208557"/>
            <a:ext cx="3009598" cy="5008844"/>
            <a:chOff x="3478014" y="208557"/>
            <a:chExt cx="3009598" cy="5008844"/>
          </a:xfrm>
        </p:grpSpPr>
        <p:sp>
          <p:nvSpPr>
            <p:cNvPr id="11" name="10 Arco de bloque"/>
            <p:cNvSpPr/>
            <p:nvPr/>
          </p:nvSpPr>
          <p:spPr>
            <a:xfrm rot="20568990">
              <a:off x="3478014" y="208557"/>
              <a:ext cx="3009598" cy="4171887"/>
            </a:xfrm>
            <a:prstGeom prst="blockArc">
              <a:avLst>
                <a:gd name="adj1" fmla="val 12181727"/>
                <a:gd name="adj2" fmla="val 2501987"/>
                <a:gd name="adj3" fmla="val 17256"/>
              </a:avLst>
            </a:prstGeom>
            <a:solidFill>
              <a:srgbClr val="FF0000"/>
            </a:solidFill>
            <a:ln w="44450">
              <a:solidFill>
                <a:srgbClr val="FF0000"/>
              </a:solidFill>
            </a:ln>
            <a:scene3d>
              <a:camera prst="isometricOffAxis1Righ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12" name="11 Rectángulo"/>
            <p:cNvSpPr/>
            <p:nvPr/>
          </p:nvSpPr>
          <p:spPr>
            <a:xfrm rot="21401064">
              <a:off x="5998722" y="2570357"/>
              <a:ext cx="414334" cy="264704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3" name="2 Arco de bloque"/>
          <p:cNvSpPr/>
          <p:nvPr/>
        </p:nvSpPr>
        <p:spPr>
          <a:xfrm rot="5400000">
            <a:off x="2857487" y="428606"/>
            <a:ext cx="3214710" cy="7358112"/>
          </a:xfrm>
          <a:prstGeom prst="blockArc">
            <a:avLst>
              <a:gd name="adj1" fmla="val 14026751"/>
              <a:gd name="adj2" fmla="val 13222122"/>
              <a:gd name="adj3" fmla="val 0"/>
            </a:avLst>
          </a:prstGeom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pic>
        <p:nvPicPr>
          <p:cNvPr id="1026" name="Picture 2" descr="C:\Users\Margarita M\Pictures\cumpleaños Yaiza\nennygirl_(158)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928670"/>
            <a:ext cx="4671094" cy="4719653"/>
          </a:xfrm>
          <a:prstGeom prst="rect">
            <a:avLst/>
          </a:prstGeom>
          <a:noFill/>
        </p:spPr>
      </p:pic>
      <p:pic>
        <p:nvPicPr>
          <p:cNvPr id="6" name="Picture 11" descr="C:\Users\Margarita M\Pictures\cumpleaños Yaiza\16136805-lazo-lujo-aislado-sobre-fondo-blanco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00364" y="1643050"/>
            <a:ext cx="2000264" cy="1785950"/>
          </a:xfrm>
          <a:prstGeom prst="rect">
            <a:avLst/>
          </a:prstGeom>
          <a:noFill/>
        </p:spPr>
      </p:pic>
      <p:pic>
        <p:nvPicPr>
          <p:cNvPr id="5" name="Picture 11" descr="C:\Users\Margarita M\Pictures\cumpleaños Yaiza\16136805-lazo-lujo-aislado-sobre-fondo-blanco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86380" y="4643446"/>
            <a:ext cx="2000264" cy="178595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71473" y="285728"/>
            <a:ext cx="28575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Harrington" pitchFamily="82" charset="0"/>
              </a:rPr>
              <a:t>Ramitas de comprensión</a:t>
            </a:r>
          </a:p>
        </p:txBody>
      </p:sp>
      <p:pic>
        <p:nvPicPr>
          <p:cNvPr id="2050" name="Picture 2" descr="C:\Users\Margarita M\Pictures\cumpleaños Yaiza\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642477" flipH="1">
            <a:off x="465059" y="781847"/>
            <a:ext cx="2500330" cy="4912864"/>
          </a:xfrm>
          <a:prstGeom prst="rect">
            <a:avLst/>
          </a:prstGeom>
          <a:noFill/>
        </p:spPr>
      </p:pic>
      <p:grpSp>
        <p:nvGrpSpPr>
          <p:cNvPr id="13" name="12 Grupo"/>
          <p:cNvGrpSpPr/>
          <p:nvPr/>
        </p:nvGrpSpPr>
        <p:grpSpPr>
          <a:xfrm rot="20504848">
            <a:off x="2937895" y="2779856"/>
            <a:ext cx="1524006" cy="1214446"/>
            <a:chOff x="1571604" y="4286256"/>
            <a:chExt cx="1238254" cy="881064"/>
          </a:xfrm>
        </p:grpSpPr>
        <p:pic>
          <p:nvPicPr>
            <p:cNvPr id="14" name="Picture 7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571604" y="4357694"/>
              <a:ext cx="666750" cy="666750"/>
            </a:xfrm>
            <a:prstGeom prst="rect">
              <a:avLst/>
            </a:prstGeom>
            <a:noFill/>
          </p:spPr>
        </p:pic>
        <p:pic>
          <p:nvPicPr>
            <p:cNvPr id="15" name="Picture 8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928794" y="4286256"/>
              <a:ext cx="666750" cy="666750"/>
            </a:xfrm>
            <a:prstGeom prst="rect">
              <a:avLst/>
            </a:prstGeom>
            <a:noFill/>
          </p:spPr>
        </p:pic>
        <p:pic>
          <p:nvPicPr>
            <p:cNvPr id="16" name="Picture 9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143108" y="4500570"/>
              <a:ext cx="666750" cy="66675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4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argarita M\Pictures\cumpleaños Yaiza\11494-14140-thickboxMasGrand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5786" y="0"/>
            <a:ext cx="7715304" cy="6858000"/>
          </a:xfrm>
          <a:prstGeom prst="rect">
            <a:avLst/>
          </a:prstGeom>
          <a:noFill/>
        </p:spPr>
      </p:pic>
      <p:grpSp>
        <p:nvGrpSpPr>
          <p:cNvPr id="12" name="11 Grupo"/>
          <p:cNvGrpSpPr/>
          <p:nvPr/>
        </p:nvGrpSpPr>
        <p:grpSpPr>
          <a:xfrm>
            <a:off x="3478014" y="208557"/>
            <a:ext cx="3009598" cy="5008844"/>
            <a:chOff x="3478014" y="208557"/>
            <a:chExt cx="3009598" cy="5008844"/>
          </a:xfrm>
        </p:grpSpPr>
        <p:sp>
          <p:nvSpPr>
            <p:cNvPr id="15" name="14 Arco de bloque"/>
            <p:cNvSpPr/>
            <p:nvPr/>
          </p:nvSpPr>
          <p:spPr>
            <a:xfrm rot="20568990">
              <a:off x="3478014" y="208557"/>
              <a:ext cx="3009598" cy="4171887"/>
            </a:xfrm>
            <a:prstGeom prst="blockArc">
              <a:avLst>
                <a:gd name="adj1" fmla="val 12181727"/>
                <a:gd name="adj2" fmla="val 2501987"/>
                <a:gd name="adj3" fmla="val 17256"/>
              </a:avLst>
            </a:prstGeom>
            <a:solidFill>
              <a:srgbClr val="FF0000"/>
            </a:solidFill>
            <a:ln w="44450">
              <a:solidFill>
                <a:srgbClr val="FF0000"/>
              </a:solidFill>
            </a:ln>
            <a:scene3d>
              <a:camera prst="isometricOffAxis1Righ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16" name="15 Rectángulo"/>
            <p:cNvSpPr/>
            <p:nvPr/>
          </p:nvSpPr>
          <p:spPr>
            <a:xfrm rot="21401064">
              <a:off x="5998722" y="2570357"/>
              <a:ext cx="414334" cy="264704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3" name="2 Arco de bloque"/>
          <p:cNvSpPr/>
          <p:nvPr/>
        </p:nvSpPr>
        <p:spPr>
          <a:xfrm rot="5400000">
            <a:off x="2857487" y="428606"/>
            <a:ext cx="3214710" cy="7358112"/>
          </a:xfrm>
          <a:prstGeom prst="blockArc">
            <a:avLst>
              <a:gd name="adj1" fmla="val 14026751"/>
              <a:gd name="adj2" fmla="val 13222122"/>
              <a:gd name="adj3" fmla="val 0"/>
            </a:avLst>
          </a:prstGeom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pic>
        <p:nvPicPr>
          <p:cNvPr id="6" name="Picture 11" descr="C:\Users\Margarita M\Pictures\cumpleaños Yaiza\16136805-lazo-lujo-aislado-sobre-fondo-blanco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00364" y="1643050"/>
            <a:ext cx="2000264" cy="1785950"/>
          </a:xfrm>
          <a:prstGeom prst="rect">
            <a:avLst/>
          </a:prstGeom>
          <a:noFill/>
        </p:spPr>
      </p:pic>
      <p:pic>
        <p:nvPicPr>
          <p:cNvPr id="5" name="Picture 11" descr="C:\Users\Margarita M\Pictures\cumpleaños Yaiza\16136805-lazo-lujo-aislado-sobre-fondo-blanco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86380" y="4643446"/>
            <a:ext cx="2000264" cy="178595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500034" y="357166"/>
            <a:ext cx="307183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Harrington" pitchFamily="82" charset="0"/>
              </a:rPr>
              <a:t>Hojas frescas de romanticismo</a:t>
            </a:r>
          </a:p>
        </p:txBody>
      </p:sp>
      <p:pic>
        <p:nvPicPr>
          <p:cNvPr id="3075" name="Picture 3" descr="C:\Users\Margarita M\Pictures\cumpleaños Yaiza\3JLNJ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84941">
            <a:off x="6390133" y="528254"/>
            <a:ext cx="2397310" cy="4415755"/>
          </a:xfrm>
          <a:prstGeom prst="rect">
            <a:avLst/>
          </a:prstGeom>
          <a:noFill/>
        </p:spPr>
      </p:pic>
      <p:pic>
        <p:nvPicPr>
          <p:cNvPr id="13" name="Picture 2" descr="C:\Users\Margarita M\Pictures\cumpleaños Yaiza\nennygirl_(158)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488" y="928670"/>
            <a:ext cx="4671094" cy="4719653"/>
          </a:xfrm>
          <a:prstGeom prst="rect">
            <a:avLst/>
          </a:prstGeom>
          <a:noFill/>
        </p:spPr>
      </p:pic>
      <p:pic>
        <p:nvPicPr>
          <p:cNvPr id="14" name="Picture 2" descr="C:\Users\Margarita M\Pictures\cumpleaños Yaiza\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858710" flipH="1">
            <a:off x="465059" y="781847"/>
            <a:ext cx="2500330" cy="4912864"/>
          </a:xfrm>
          <a:prstGeom prst="rect">
            <a:avLst/>
          </a:prstGeom>
          <a:noFill/>
        </p:spPr>
      </p:pic>
      <p:grpSp>
        <p:nvGrpSpPr>
          <p:cNvPr id="17" name="16 Grupo"/>
          <p:cNvGrpSpPr/>
          <p:nvPr/>
        </p:nvGrpSpPr>
        <p:grpSpPr>
          <a:xfrm rot="20504848">
            <a:off x="2937895" y="2779856"/>
            <a:ext cx="1524006" cy="1214446"/>
            <a:chOff x="1571604" y="4286256"/>
            <a:chExt cx="1238254" cy="881064"/>
          </a:xfrm>
        </p:grpSpPr>
        <p:pic>
          <p:nvPicPr>
            <p:cNvPr id="18" name="Picture 7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571604" y="4357694"/>
              <a:ext cx="666750" cy="666750"/>
            </a:xfrm>
            <a:prstGeom prst="rect">
              <a:avLst/>
            </a:prstGeom>
            <a:noFill/>
          </p:spPr>
        </p:pic>
        <p:pic>
          <p:nvPicPr>
            <p:cNvPr id="19" name="Picture 8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928794" y="4286256"/>
              <a:ext cx="666750" cy="666750"/>
            </a:xfrm>
            <a:prstGeom prst="rect">
              <a:avLst/>
            </a:prstGeom>
            <a:noFill/>
          </p:spPr>
        </p:pic>
        <p:pic>
          <p:nvPicPr>
            <p:cNvPr id="20" name="Picture 9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143108" y="4500570"/>
              <a:ext cx="666750" cy="66675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56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argarita M\Pictures\cumpleaños Yaiza\11494-14140-thickboxMasGrand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5786" y="0"/>
            <a:ext cx="7715304" cy="6858000"/>
          </a:xfrm>
          <a:prstGeom prst="rect">
            <a:avLst/>
          </a:prstGeom>
          <a:noFill/>
        </p:spPr>
      </p:pic>
      <p:grpSp>
        <p:nvGrpSpPr>
          <p:cNvPr id="12" name="11 Grupo"/>
          <p:cNvGrpSpPr/>
          <p:nvPr/>
        </p:nvGrpSpPr>
        <p:grpSpPr>
          <a:xfrm>
            <a:off x="3478014" y="208557"/>
            <a:ext cx="3009598" cy="5008844"/>
            <a:chOff x="3478014" y="208557"/>
            <a:chExt cx="3009598" cy="5008844"/>
          </a:xfrm>
        </p:grpSpPr>
        <p:sp>
          <p:nvSpPr>
            <p:cNvPr id="13" name="12 Arco de bloque"/>
            <p:cNvSpPr/>
            <p:nvPr/>
          </p:nvSpPr>
          <p:spPr>
            <a:xfrm rot="20568990">
              <a:off x="3478014" y="208557"/>
              <a:ext cx="3009598" cy="4171887"/>
            </a:xfrm>
            <a:prstGeom prst="blockArc">
              <a:avLst>
                <a:gd name="adj1" fmla="val 12181727"/>
                <a:gd name="adj2" fmla="val 2501987"/>
                <a:gd name="adj3" fmla="val 17256"/>
              </a:avLst>
            </a:prstGeom>
            <a:solidFill>
              <a:srgbClr val="FF0000"/>
            </a:solidFill>
            <a:ln w="44450">
              <a:solidFill>
                <a:srgbClr val="FF0000"/>
              </a:solidFill>
            </a:ln>
            <a:scene3d>
              <a:camera prst="isometricOffAxis1Righ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14" name="13 Rectángulo"/>
            <p:cNvSpPr/>
            <p:nvPr/>
          </p:nvSpPr>
          <p:spPr>
            <a:xfrm rot="21401064">
              <a:off x="5998722" y="2570357"/>
              <a:ext cx="414334" cy="264704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3" name="2 Arco de bloque"/>
          <p:cNvSpPr/>
          <p:nvPr/>
        </p:nvSpPr>
        <p:spPr>
          <a:xfrm rot="5400000">
            <a:off x="2857487" y="428606"/>
            <a:ext cx="3214710" cy="7358112"/>
          </a:xfrm>
          <a:prstGeom prst="blockArc">
            <a:avLst>
              <a:gd name="adj1" fmla="val 14026751"/>
              <a:gd name="adj2" fmla="val 13222122"/>
              <a:gd name="adj3" fmla="val 0"/>
            </a:avLst>
          </a:prstGeom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pic>
        <p:nvPicPr>
          <p:cNvPr id="5" name="Picture 11" descr="C:\Users\Margarita M\Pictures\cumpleaños Yaiza\16136805-lazo-lujo-aislado-sobre-fondo-blanco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86380" y="4643446"/>
            <a:ext cx="2000264" cy="1785950"/>
          </a:xfrm>
          <a:prstGeom prst="rect">
            <a:avLst/>
          </a:prstGeom>
          <a:noFill/>
        </p:spPr>
      </p:pic>
      <p:pic>
        <p:nvPicPr>
          <p:cNvPr id="6" name="Picture 11" descr="C:\Users\Margarita M\Pictures\cumpleaños Yaiza\16136805-lazo-lujo-aislado-sobre-fondo-blanco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00364" y="1643050"/>
            <a:ext cx="2000264" cy="1785950"/>
          </a:xfrm>
          <a:prstGeom prst="rect">
            <a:avLst/>
          </a:prstGeom>
          <a:noFill/>
        </p:spPr>
      </p:pic>
      <p:pic>
        <p:nvPicPr>
          <p:cNvPr id="15" name="Picture 2" descr="C:\Users\Margarita M\Pictures\cumpleaños Yaiza\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858710" flipH="1">
            <a:off x="465059" y="781847"/>
            <a:ext cx="2500330" cy="4912864"/>
          </a:xfrm>
          <a:prstGeom prst="rect">
            <a:avLst/>
          </a:prstGeom>
          <a:noFill/>
        </p:spPr>
      </p:pic>
      <p:pic>
        <p:nvPicPr>
          <p:cNvPr id="16" name="Picture 2" descr="C:\Users\Margarita M\Pictures\cumpleaños Yaiza\nennygirl_(158)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488" y="928670"/>
            <a:ext cx="4671094" cy="4719653"/>
          </a:xfrm>
          <a:prstGeom prst="rect">
            <a:avLst/>
          </a:prstGeom>
          <a:noFill/>
        </p:spPr>
      </p:pic>
      <p:pic>
        <p:nvPicPr>
          <p:cNvPr id="17" name="Picture 3" descr="C:\Users\Margarita M\Pictures\cumpleaños Yaiza\3JLNJ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84941">
            <a:off x="6390133" y="528254"/>
            <a:ext cx="2397310" cy="4415755"/>
          </a:xfrm>
          <a:prstGeom prst="rect">
            <a:avLst/>
          </a:prstGeom>
          <a:noFill/>
        </p:spPr>
      </p:pic>
      <p:pic>
        <p:nvPicPr>
          <p:cNvPr id="18" name="Picture 2" descr="C:\Users\Margarita M\Pictures\cumpleaños Yaiza\78d02be8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217578">
            <a:off x="2347034" y="1035869"/>
            <a:ext cx="1640847" cy="2794405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642910" y="285728"/>
            <a:ext cx="28575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Harrington" pitchFamily="82" charset="0"/>
              </a:rPr>
              <a:t>Semillas de compañerismo</a:t>
            </a:r>
          </a:p>
        </p:txBody>
      </p:sp>
      <p:grpSp>
        <p:nvGrpSpPr>
          <p:cNvPr id="19" name="18 Grupo"/>
          <p:cNvGrpSpPr/>
          <p:nvPr/>
        </p:nvGrpSpPr>
        <p:grpSpPr>
          <a:xfrm rot="20504848">
            <a:off x="2937895" y="2779856"/>
            <a:ext cx="1524006" cy="1214446"/>
            <a:chOff x="1571604" y="4286256"/>
            <a:chExt cx="1238254" cy="881064"/>
          </a:xfrm>
        </p:grpSpPr>
        <p:pic>
          <p:nvPicPr>
            <p:cNvPr id="20" name="Picture 7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571604" y="4357694"/>
              <a:ext cx="666750" cy="666750"/>
            </a:xfrm>
            <a:prstGeom prst="rect">
              <a:avLst/>
            </a:prstGeom>
            <a:noFill/>
          </p:spPr>
        </p:pic>
        <p:pic>
          <p:nvPicPr>
            <p:cNvPr id="21" name="Picture 8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928794" y="4286256"/>
              <a:ext cx="666750" cy="666750"/>
            </a:xfrm>
            <a:prstGeom prst="rect">
              <a:avLst/>
            </a:prstGeom>
            <a:noFill/>
          </p:spPr>
        </p:pic>
        <p:pic>
          <p:nvPicPr>
            <p:cNvPr id="22" name="Picture 9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143108" y="4500570"/>
              <a:ext cx="666750" cy="66675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55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argarita M\Pictures\cumpleaños Yaiza\11494-14140-thickboxMasGrand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5786" y="0"/>
            <a:ext cx="7715304" cy="6858000"/>
          </a:xfrm>
          <a:prstGeom prst="rect">
            <a:avLst/>
          </a:prstGeom>
          <a:noFill/>
        </p:spPr>
      </p:pic>
      <p:grpSp>
        <p:nvGrpSpPr>
          <p:cNvPr id="19" name="18 Grupo"/>
          <p:cNvGrpSpPr/>
          <p:nvPr/>
        </p:nvGrpSpPr>
        <p:grpSpPr>
          <a:xfrm>
            <a:off x="3478014" y="208557"/>
            <a:ext cx="3009598" cy="5008844"/>
            <a:chOff x="3478014" y="208557"/>
            <a:chExt cx="3009598" cy="5008844"/>
          </a:xfrm>
        </p:grpSpPr>
        <p:sp>
          <p:nvSpPr>
            <p:cNvPr id="21" name="20 Arco de bloque"/>
            <p:cNvSpPr/>
            <p:nvPr/>
          </p:nvSpPr>
          <p:spPr>
            <a:xfrm rot="20568990">
              <a:off x="3478014" y="208557"/>
              <a:ext cx="3009598" cy="4171887"/>
            </a:xfrm>
            <a:prstGeom prst="blockArc">
              <a:avLst>
                <a:gd name="adj1" fmla="val 12181727"/>
                <a:gd name="adj2" fmla="val 2501987"/>
                <a:gd name="adj3" fmla="val 17256"/>
              </a:avLst>
            </a:prstGeom>
            <a:solidFill>
              <a:srgbClr val="FF0000"/>
            </a:solidFill>
            <a:ln w="44450">
              <a:solidFill>
                <a:srgbClr val="FF0000"/>
              </a:solidFill>
            </a:ln>
            <a:scene3d>
              <a:camera prst="isometricOffAxis1Righ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22" name="21 Rectángulo"/>
            <p:cNvSpPr/>
            <p:nvPr/>
          </p:nvSpPr>
          <p:spPr>
            <a:xfrm rot="21401064">
              <a:off x="5998722" y="2570357"/>
              <a:ext cx="414334" cy="264704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3" name="2 Arco de bloque"/>
          <p:cNvSpPr/>
          <p:nvPr/>
        </p:nvSpPr>
        <p:spPr>
          <a:xfrm rot="5400000">
            <a:off x="2857487" y="428606"/>
            <a:ext cx="3214710" cy="7358112"/>
          </a:xfrm>
          <a:prstGeom prst="blockArc">
            <a:avLst>
              <a:gd name="adj1" fmla="val 14026751"/>
              <a:gd name="adj2" fmla="val 13222122"/>
              <a:gd name="adj3" fmla="val 0"/>
            </a:avLst>
          </a:prstGeom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pic>
        <p:nvPicPr>
          <p:cNvPr id="5" name="Picture 11" descr="C:\Users\Margarita M\Pictures\cumpleaños Yaiza\16136805-lazo-lujo-aislado-sobre-fondo-blanco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86380" y="4643446"/>
            <a:ext cx="2000264" cy="1785950"/>
          </a:xfrm>
          <a:prstGeom prst="rect">
            <a:avLst/>
          </a:prstGeom>
          <a:noFill/>
        </p:spPr>
      </p:pic>
      <p:pic>
        <p:nvPicPr>
          <p:cNvPr id="6" name="Picture 11" descr="C:\Users\Margarita M\Pictures\cumpleaños Yaiza\16136805-lazo-lujo-aislado-sobre-fondo-blanco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00364" y="1643050"/>
            <a:ext cx="2000264" cy="178595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428596" y="428604"/>
            <a:ext cx="33217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Harrington" pitchFamily="82" charset="0"/>
              </a:rPr>
              <a:t>Tallos de esperanza</a:t>
            </a:r>
          </a:p>
        </p:txBody>
      </p:sp>
      <p:pic>
        <p:nvPicPr>
          <p:cNvPr id="16" name="Picture 2" descr="C:\Users\Margarita M\Pictures\cumpleaños Yaiza\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858710" flipH="1">
            <a:off x="496639" y="782083"/>
            <a:ext cx="2500330" cy="4912864"/>
          </a:xfrm>
          <a:prstGeom prst="rect">
            <a:avLst/>
          </a:prstGeom>
          <a:noFill/>
        </p:spPr>
      </p:pic>
      <p:pic>
        <p:nvPicPr>
          <p:cNvPr id="17" name="Picture 2" descr="C:\Users\Margarita M\Pictures\cumpleaños Yaiza\nennygirl_(158)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488" y="928670"/>
            <a:ext cx="4671094" cy="4719653"/>
          </a:xfrm>
          <a:prstGeom prst="rect">
            <a:avLst/>
          </a:prstGeom>
          <a:noFill/>
        </p:spPr>
      </p:pic>
      <p:pic>
        <p:nvPicPr>
          <p:cNvPr id="18" name="Picture 3" descr="C:\Users\Margarita M\Pictures\cumpleaños Yaiza\3JLNJ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84941">
            <a:off x="6390133" y="528254"/>
            <a:ext cx="2397310" cy="4415755"/>
          </a:xfrm>
          <a:prstGeom prst="rect">
            <a:avLst/>
          </a:prstGeom>
          <a:noFill/>
        </p:spPr>
      </p:pic>
      <p:grpSp>
        <p:nvGrpSpPr>
          <p:cNvPr id="15" name="14 Grupo"/>
          <p:cNvGrpSpPr/>
          <p:nvPr/>
        </p:nvGrpSpPr>
        <p:grpSpPr>
          <a:xfrm rot="1458339">
            <a:off x="4860211" y="731452"/>
            <a:ext cx="1495352" cy="1722446"/>
            <a:chOff x="-127063" y="3126717"/>
            <a:chExt cx="2244858" cy="2014123"/>
          </a:xfrm>
        </p:grpSpPr>
        <p:pic>
          <p:nvPicPr>
            <p:cNvPr id="5122" name="Picture 2" descr="C:\Users\Margarita M\Pictures\cumpleaños Yaiza\azucena.gif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8670892">
              <a:off x="520095" y="3189866"/>
              <a:ext cx="950542" cy="2244858"/>
            </a:xfrm>
            <a:prstGeom prst="rect">
              <a:avLst/>
            </a:prstGeom>
            <a:noFill/>
          </p:spPr>
        </p:pic>
        <p:pic>
          <p:nvPicPr>
            <p:cNvPr id="14" name="Picture 2" descr="C:\Users\Margarita M\Pictures\cumpleaños Yaiza\azucena.gif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20545050">
              <a:off x="866457" y="3126717"/>
              <a:ext cx="950542" cy="2014123"/>
            </a:xfrm>
            <a:prstGeom prst="rect">
              <a:avLst/>
            </a:prstGeom>
            <a:noFill/>
          </p:spPr>
        </p:pic>
      </p:grpSp>
      <p:pic>
        <p:nvPicPr>
          <p:cNvPr id="20" name="Picture 2" descr="C:\Users\Margarita M\Pictures\cumpleaños Yaiza\78d02be8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1217578">
            <a:off x="2347034" y="1035869"/>
            <a:ext cx="1640847" cy="2794405"/>
          </a:xfrm>
          <a:prstGeom prst="rect">
            <a:avLst/>
          </a:prstGeom>
          <a:noFill/>
        </p:spPr>
      </p:pic>
      <p:grpSp>
        <p:nvGrpSpPr>
          <p:cNvPr id="23" name="22 Grupo"/>
          <p:cNvGrpSpPr/>
          <p:nvPr/>
        </p:nvGrpSpPr>
        <p:grpSpPr>
          <a:xfrm rot="20504848">
            <a:off x="2937895" y="2779856"/>
            <a:ext cx="1524006" cy="1214446"/>
            <a:chOff x="1571604" y="4286256"/>
            <a:chExt cx="1238254" cy="881064"/>
          </a:xfrm>
        </p:grpSpPr>
        <p:pic>
          <p:nvPicPr>
            <p:cNvPr id="24" name="Picture 7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571604" y="4357694"/>
              <a:ext cx="666750" cy="666750"/>
            </a:xfrm>
            <a:prstGeom prst="rect">
              <a:avLst/>
            </a:prstGeom>
            <a:noFill/>
          </p:spPr>
        </p:pic>
        <p:pic>
          <p:nvPicPr>
            <p:cNvPr id="25" name="Picture 8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928794" y="4286256"/>
              <a:ext cx="666750" cy="666750"/>
            </a:xfrm>
            <a:prstGeom prst="rect">
              <a:avLst/>
            </a:prstGeom>
            <a:noFill/>
          </p:spPr>
        </p:pic>
        <p:pic>
          <p:nvPicPr>
            <p:cNvPr id="26" name="Picture 9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2143108" y="4500570"/>
              <a:ext cx="666750" cy="66675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56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argarita M\Pictures\cumpleaños Yaiza\11494-14140-thickboxMasGrand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5786" y="0"/>
            <a:ext cx="7715304" cy="6858000"/>
          </a:xfrm>
          <a:prstGeom prst="rect">
            <a:avLst/>
          </a:prstGeom>
          <a:noFill/>
        </p:spPr>
      </p:pic>
      <p:grpSp>
        <p:nvGrpSpPr>
          <p:cNvPr id="16" name="15 Grupo"/>
          <p:cNvGrpSpPr/>
          <p:nvPr/>
        </p:nvGrpSpPr>
        <p:grpSpPr>
          <a:xfrm>
            <a:off x="3478014" y="208557"/>
            <a:ext cx="3009598" cy="5008844"/>
            <a:chOff x="3478014" y="208557"/>
            <a:chExt cx="3009598" cy="5008844"/>
          </a:xfrm>
        </p:grpSpPr>
        <p:sp>
          <p:nvSpPr>
            <p:cNvPr id="19" name="18 Arco de bloque"/>
            <p:cNvSpPr/>
            <p:nvPr/>
          </p:nvSpPr>
          <p:spPr>
            <a:xfrm rot="20568990">
              <a:off x="3478014" y="208557"/>
              <a:ext cx="3009598" cy="4171887"/>
            </a:xfrm>
            <a:prstGeom prst="blockArc">
              <a:avLst>
                <a:gd name="adj1" fmla="val 12181727"/>
                <a:gd name="adj2" fmla="val 2501987"/>
                <a:gd name="adj3" fmla="val 17256"/>
              </a:avLst>
            </a:prstGeom>
            <a:solidFill>
              <a:srgbClr val="FF0000"/>
            </a:solidFill>
            <a:ln w="44450">
              <a:solidFill>
                <a:srgbClr val="FF0000"/>
              </a:solidFill>
            </a:ln>
            <a:scene3d>
              <a:camera prst="isometricOffAxis1Righ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20" name="19 Rectángulo"/>
            <p:cNvSpPr/>
            <p:nvPr/>
          </p:nvSpPr>
          <p:spPr>
            <a:xfrm rot="21401064">
              <a:off x="5998722" y="2570357"/>
              <a:ext cx="414334" cy="264704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3" name="2 Arco de bloque"/>
          <p:cNvSpPr/>
          <p:nvPr/>
        </p:nvSpPr>
        <p:spPr>
          <a:xfrm rot="5400000">
            <a:off x="2857487" y="428606"/>
            <a:ext cx="3214710" cy="7358112"/>
          </a:xfrm>
          <a:prstGeom prst="blockArc">
            <a:avLst>
              <a:gd name="adj1" fmla="val 14026751"/>
              <a:gd name="adj2" fmla="val 13222122"/>
              <a:gd name="adj3" fmla="val 0"/>
            </a:avLst>
          </a:prstGeom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pic>
        <p:nvPicPr>
          <p:cNvPr id="5" name="Picture 11" descr="C:\Users\Margarita M\Pictures\cumpleaños Yaiza\16136805-lazo-lujo-aislado-sobre-fondo-blanco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86380" y="4643446"/>
            <a:ext cx="2000264" cy="1785950"/>
          </a:xfrm>
          <a:prstGeom prst="rect">
            <a:avLst/>
          </a:prstGeom>
          <a:noFill/>
        </p:spPr>
      </p:pic>
      <p:pic>
        <p:nvPicPr>
          <p:cNvPr id="6" name="Picture 11" descr="C:\Users\Margarita M\Pictures\cumpleaños Yaiza\16136805-lazo-lujo-aislado-sobre-fondo-blanco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00364" y="1643050"/>
            <a:ext cx="2000264" cy="178595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500034" y="357166"/>
            <a:ext cx="32147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Harrington" pitchFamily="82" charset="0"/>
              </a:rPr>
              <a:t>Hojitas de sinceridad</a:t>
            </a:r>
          </a:p>
        </p:txBody>
      </p:sp>
      <p:pic>
        <p:nvPicPr>
          <p:cNvPr id="17" name="Picture 2" descr="C:\Users\Margarita M\Pictures\cumpleaños Yaiza\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858710" flipH="1">
            <a:off x="465059" y="781847"/>
            <a:ext cx="2500330" cy="4912864"/>
          </a:xfrm>
          <a:prstGeom prst="rect">
            <a:avLst/>
          </a:prstGeom>
          <a:noFill/>
        </p:spPr>
      </p:pic>
      <p:pic>
        <p:nvPicPr>
          <p:cNvPr id="18" name="Picture 2" descr="C:\Users\Margarita M\Pictures\cumpleaños Yaiza\nennygirl_(158)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488" y="928670"/>
            <a:ext cx="4671094" cy="4719653"/>
          </a:xfrm>
          <a:prstGeom prst="rect">
            <a:avLst/>
          </a:prstGeom>
          <a:noFill/>
        </p:spPr>
      </p:pic>
      <p:grpSp>
        <p:nvGrpSpPr>
          <p:cNvPr id="21" name="20 Grupo"/>
          <p:cNvGrpSpPr/>
          <p:nvPr/>
        </p:nvGrpSpPr>
        <p:grpSpPr>
          <a:xfrm rot="1458339">
            <a:off x="4860211" y="731452"/>
            <a:ext cx="1495352" cy="1722446"/>
            <a:chOff x="-127063" y="3126717"/>
            <a:chExt cx="2244858" cy="2014123"/>
          </a:xfrm>
        </p:grpSpPr>
        <p:pic>
          <p:nvPicPr>
            <p:cNvPr id="22" name="Picture 2" descr="C:\Users\Margarita M\Pictures\cumpleaños Yaiza\azucena.gif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8670892">
              <a:off x="520095" y="3189866"/>
              <a:ext cx="950542" cy="2244858"/>
            </a:xfrm>
            <a:prstGeom prst="rect">
              <a:avLst/>
            </a:prstGeom>
            <a:noFill/>
          </p:spPr>
        </p:pic>
        <p:pic>
          <p:nvPicPr>
            <p:cNvPr id="23" name="Picture 2" descr="C:\Users\Margarita M\Pictures\cumpleaños Yaiza\azucena.gif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20545050">
              <a:off x="866457" y="3126717"/>
              <a:ext cx="950542" cy="2014123"/>
            </a:xfrm>
            <a:prstGeom prst="rect">
              <a:avLst/>
            </a:prstGeom>
            <a:noFill/>
          </p:spPr>
        </p:pic>
      </p:grpSp>
      <p:pic>
        <p:nvPicPr>
          <p:cNvPr id="24" name="Picture 2" descr="C:\Users\Margarita M\Pictures\cumpleaños Yaiza\78d02be8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217578">
            <a:off x="2347034" y="1035869"/>
            <a:ext cx="1640847" cy="2794405"/>
          </a:xfrm>
          <a:prstGeom prst="rect">
            <a:avLst/>
          </a:prstGeom>
          <a:noFill/>
        </p:spPr>
      </p:pic>
      <p:pic>
        <p:nvPicPr>
          <p:cNvPr id="25" name="Picture 3" descr="C:\Users\Margarita M\Pictures\cumpleaños Yaiza\3JLNJ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84941">
            <a:off x="6390133" y="528254"/>
            <a:ext cx="2397310" cy="4415755"/>
          </a:xfrm>
          <a:prstGeom prst="rect">
            <a:avLst/>
          </a:prstGeom>
          <a:noFill/>
        </p:spPr>
      </p:pic>
      <p:pic>
        <p:nvPicPr>
          <p:cNvPr id="6146" name="Picture 2" descr="C:\Users\Margarita M\Pictures\cumpleaños Yaiza\lavanda.gif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487503">
            <a:off x="7513519" y="2743952"/>
            <a:ext cx="976308" cy="2345616"/>
          </a:xfrm>
          <a:prstGeom prst="rect">
            <a:avLst/>
          </a:prstGeom>
          <a:noFill/>
        </p:spPr>
      </p:pic>
      <p:grpSp>
        <p:nvGrpSpPr>
          <p:cNvPr id="26" name="25 Grupo"/>
          <p:cNvGrpSpPr/>
          <p:nvPr/>
        </p:nvGrpSpPr>
        <p:grpSpPr>
          <a:xfrm rot="20504848">
            <a:off x="2937895" y="2779856"/>
            <a:ext cx="1524006" cy="1214446"/>
            <a:chOff x="1571604" y="4286256"/>
            <a:chExt cx="1238254" cy="881064"/>
          </a:xfrm>
        </p:grpSpPr>
        <p:pic>
          <p:nvPicPr>
            <p:cNvPr id="27" name="Picture 7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1571604" y="4357694"/>
              <a:ext cx="666750" cy="666750"/>
            </a:xfrm>
            <a:prstGeom prst="rect">
              <a:avLst/>
            </a:prstGeom>
            <a:noFill/>
          </p:spPr>
        </p:pic>
        <p:pic>
          <p:nvPicPr>
            <p:cNvPr id="28" name="Picture 8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1928794" y="4286256"/>
              <a:ext cx="666750" cy="666750"/>
            </a:xfrm>
            <a:prstGeom prst="rect">
              <a:avLst/>
            </a:prstGeom>
            <a:noFill/>
          </p:spPr>
        </p:pic>
        <p:pic>
          <p:nvPicPr>
            <p:cNvPr id="29" name="Picture 9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2143108" y="4500570"/>
              <a:ext cx="666750" cy="66675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57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argarita M\Pictures\cumpleaños Yaiza\11494-14140-thickboxMasGrand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5786" y="0"/>
            <a:ext cx="7715304" cy="6858000"/>
          </a:xfrm>
          <a:prstGeom prst="rect">
            <a:avLst/>
          </a:prstGeom>
          <a:noFill/>
        </p:spPr>
      </p:pic>
      <p:grpSp>
        <p:nvGrpSpPr>
          <p:cNvPr id="19" name="18 Grupo"/>
          <p:cNvGrpSpPr/>
          <p:nvPr/>
        </p:nvGrpSpPr>
        <p:grpSpPr>
          <a:xfrm>
            <a:off x="3478014" y="208557"/>
            <a:ext cx="3009598" cy="5008844"/>
            <a:chOff x="3478014" y="208557"/>
            <a:chExt cx="3009598" cy="5008844"/>
          </a:xfrm>
        </p:grpSpPr>
        <p:sp>
          <p:nvSpPr>
            <p:cNvPr id="20" name="19 Arco de bloque"/>
            <p:cNvSpPr/>
            <p:nvPr/>
          </p:nvSpPr>
          <p:spPr>
            <a:xfrm rot="20568990">
              <a:off x="3478014" y="208557"/>
              <a:ext cx="3009598" cy="4171887"/>
            </a:xfrm>
            <a:prstGeom prst="blockArc">
              <a:avLst>
                <a:gd name="adj1" fmla="val 12181727"/>
                <a:gd name="adj2" fmla="val 2501987"/>
                <a:gd name="adj3" fmla="val 17256"/>
              </a:avLst>
            </a:prstGeom>
            <a:solidFill>
              <a:srgbClr val="FF0000"/>
            </a:solidFill>
            <a:ln w="44450">
              <a:solidFill>
                <a:srgbClr val="FF0000"/>
              </a:solidFill>
            </a:ln>
            <a:scene3d>
              <a:camera prst="isometricOffAxis1Righ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26" name="25 Rectángulo"/>
            <p:cNvSpPr/>
            <p:nvPr/>
          </p:nvSpPr>
          <p:spPr>
            <a:xfrm rot="21401064">
              <a:off x="5998722" y="2570357"/>
              <a:ext cx="414334" cy="264704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3" name="2 Arco de bloque"/>
          <p:cNvSpPr/>
          <p:nvPr/>
        </p:nvSpPr>
        <p:spPr>
          <a:xfrm rot="5400000">
            <a:off x="2857487" y="428606"/>
            <a:ext cx="3214710" cy="7358112"/>
          </a:xfrm>
          <a:prstGeom prst="blockArc">
            <a:avLst>
              <a:gd name="adj1" fmla="val 14026751"/>
              <a:gd name="adj2" fmla="val 13222122"/>
              <a:gd name="adj3" fmla="val 0"/>
            </a:avLst>
          </a:prstGeom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pic>
        <p:nvPicPr>
          <p:cNvPr id="5" name="Picture 11" descr="C:\Users\Margarita M\Pictures\cumpleaños Yaiza\16136805-lazo-lujo-aislado-sobre-fondo-blanco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86380" y="4643446"/>
            <a:ext cx="2000264" cy="1785950"/>
          </a:xfrm>
          <a:prstGeom prst="rect">
            <a:avLst/>
          </a:prstGeom>
          <a:noFill/>
        </p:spPr>
      </p:pic>
      <p:pic>
        <p:nvPicPr>
          <p:cNvPr id="6" name="Picture 11" descr="C:\Users\Margarita M\Pictures\cumpleaños Yaiza\16136805-lazo-lujo-aislado-sobre-fondo-blanco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00364" y="1643050"/>
            <a:ext cx="2000264" cy="1785950"/>
          </a:xfrm>
          <a:prstGeom prst="rect">
            <a:avLst/>
          </a:prstGeom>
          <a:noFill/>
        </p:spPr>
      </p:pic>
      <p:pic>
        <p:nvPicPr>
          <p:cNvPr id="17" name="Picture 2" descr="C:\Users\Margarita M\Pictures\cumpleaños Yaiza\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858710" flipH="1">
            <a:off x="465059" y="781847"/>
            <a:ext cx="2500330" cy="4912864"/>
          </a:xfrm>
          <a:prstGeom prst="rect">
            <a:avLst/>
          </a:prstGeom>
          <a:noFill/>
        </p:spPr>
      </p:pic>
      <p:pic>
        <p:nvPicPr>
          <p:cNvPr id="18" name="Picture 2" descr="C:\Users\Margarita M\Pictures\cumpleaños Yaiza\nennygirl_(158)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488" y="928670"/>
            <a:ext cx="4671094" cy="4719653"/>
          </a:xfrm>
          <a:prstGeom prst="rect">
            <a:avLst/>
          </a:prstGeom>
          <a:noFill/>
        </p:spPr>
      </p:pic>
      <p:grpSp>
        <p:nvGrpSpPr>
          <p:cNvPr id="7" name="20 Grupo"/>
          <p:cNvGrpSpPr/>
          <p:nvPr/>
        </p:nvGrpSpPr>
        <p:grpSpPr>
          <a:xfrm rot="1458339">
            <a:off x="4860211" y="731452"/>
            <a:ext cx="1495352" cy="1722446"/>
            <a:chOff x="-127063" y="3126717"/>
            <a:chExt cx="2244858" cy="2014123"/>
          </a:xfrm>
        </p:grpSpPr>
        <p:pic>
          <p:nvPicPr>
            <p:cNvPr id="22" name="Picture 2" descr="C:\Users\Margarita M\Pictures\cumpleaños Yaiza\azucena.gif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8670892">
              <a:off x="520095" y="3189866"/>
              <a:ext cx="950542" cy="2244858"/>
            </a:xfrm>
            <a:prstGeom prst="rect">
              <a:avLst/>
            </a:prstGeom>
            <a:noFill/>
          </p:spPr>
        </p:pic>
        <p:pic>
          <p:nvPicPr>
            <p:cNvPr id="23" name="Picture 2" descr="C:\Users\Margarita M\Pictures\cumpleaños Yaiza\azucena.gif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20545050">
              <a:off x="866457" y="3126717"/>
              <a:ext cx="950542" cy="2014123"/>
            </a:xfrm>
            <a:prstGeom prst="rect">
              <a:avLst/>
            </a:prstGeom>
            <a:noFill/>
          </p:spPr>
        </p:pic>
      </p:grpSp>
      <p:sp>
        <p:nvSpPr>
          <p:cNvPr id="16" name="15 Rectángulo"/>
          <p:cNvSpPr/>
          <p:nvPr/>
        </p:nvSpPr>
        <p:spPr>
          <a:xfrm>
            <a:off x="571473" y="428604"/>
            <a:ext cx="28575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Harrington" pitchFamily="82" charset="0"/>
              </a:rPr>
              <a:t>Un buen ramo de sentimientos</a:t>
            </a:r>
          </a:p>
        </p:txBody>
      </p:sp>
      <p:pic>
        <p:nvPicPr>
          <p:cNvPr id="8194" name="Picture 2" descr="C:\Users\Margarita M\Pictures\cumpleaños Yaiza\Fleurs-orange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8129540" flipH="1">
            <a:off x="2095850" y="3442263"/>
            <a:ext cx="1349415" cy="2996678"/>
          </a:xfrm>
          <a:prstGeom prst="rect">
            <a:avLst/>
          </a:prstGeom>
          <a:noFill/>
        </p:spPr>
      </p:pic>
      <p:pic>
        <p:nvPicPr>
          <p:cNvPr id="21" name="Picture 2" descr="C:\Users\Margarita M\Pictures\cumpleaños Yaiza\78d02be8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1217578">
            <a:off x="2347034" y="1035869"/>
            <a:ext cx="1640847" cy="2794405"/>
          </a:xfrm>
          <a:prstGeom prst="rect">
            <a:avLst/>
          </a:prstGeom>
          <a:noFill/>
        </p:spPr>
      </p:pic>
      <p:pic>
        <p:nvPicPr>
          <p:cNvPr id="24" name="Picture 3" descr="C:\Users\Margarita M\Pictures\cumpleaños Yaiza\3JLNJ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584941">
            <a:off x="6390133" y="528254"/>
            <a:ext cx="2397310" cy="4415755"/>
          </a:xfrm>
          <a:prstGeom prst="rect">
            <a:avLst/>
          </a:prstGeom>
          <a:noFill/>
        </p:spPr>
      </p:pic>
      <p:pic>
        <p:nvPicPr>
          <p:cNvPr id="25" name="Picture 2" descr="C:\Users\Margarita M\Pictures\cumpleaños Yaiza\lavanda.gif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487503">
            <a:off x="7513519" y="2743952"/>
            <a:ext cx="976308" cy="2345616"/>
          </a:xfrm>
          <a:prstGeom prst="rect">
            <a:avLst/>
          </a:prstGeom>
          <a:noFill/>
        </p:spPr>
      </p:pic>
      <p:grpSp>
        <p:nvGrpSpPr>
          <p:cNvPr id="27" name="26 Grupo"/>
          <p:cNvGrpSpPr/>
          <p:nvPr/>
        </p:nvGrpSpPr>
        <p:grpSpPr>
          <a:xfrm rot="20504848">
            <a:off x="2937895" y="2779856"/>
            <a:ext cx="1524006" cy="1214446"/>
            <a:chOff x="1571604" y="4286256"/>
            <a:chExt cx="1238254" cy="881064"/>
          </a:xfrm>
        </p:grpSpPr>
        <p:pic>
          <p:nvPicPr>
            <p:cNvPr id="28" name="Picture 7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1571604" y="4357694"/>
              <a:ext cx="666750" cy="666750"/>
            </a:xfrm>
            <a:prstGeom prst="rect">
              <a:avLst/>
            </a:prstGeom>
            <a:noFill/>
          </p:spPr>
        </p:pic>
        <p:pic>
          <p:nvPicPr>
            <p:cNvPr id="29" name="Picture 8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1928794" y="4286256"/>
              <a:ext cx="666750" cy="666750"/>
            </a:xfrm>
            <a:prstGeom prst="rect">
              <a:avLst/>
            </a:prstGeom>
            <a:noFill/>
          </p:spPr>
        </p:pic>
        <p:pic>
          <p:nvPicPr>
            <p:cNvPr id="30" name="Picture 9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2143108" y="4500570"/>
              <a:ext cx="666750" cy="66675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4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argarita M\Pictures\cumpleaños Yaiza\11494-14140-thickboxMasGrand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5786" y="0"/>
            <a:ext cx="7715304" cy="6858000"/>
          </a:xfrm>
          <a:prstGeom prst="rect">
            <a:avLst/>
          </a:prstGeom>
          <a:noFill/>
        </p:spPr>
      </p:pic>
      <p:grpSp>
        <p:nvGrpSpPr>
          <p:cNvPr id="19" name="18 Grupo"/>
          <p:cNvGrpSpPr/>
          <p:nvPr/>
        </p:nvGrpSpPr>
        <p:grpSpPr>
          <a:xfrm>
            <a:off x="3478014" y="208557"/>
            <a:ext cx="3009598" cy="5008844"/>
            <a:chOff x="3478014" y="208557"/>
            <a:chExt cx="3009598" cy="5008844"/>
          </a:xfrm>
        </p:grpSpPr>
        <p:sp>
          <p:nvSpPr>
            <p:cNvPr id="26" name="25 Arco de bloque"/>
            <p:cNvSpPr/>
            <p:nvPr/>
          </p:nvSpPr>
          <p:spPr>
            <a:xfrm rot="20568990">
              <a:off x="3478014" y="208557"/>
              <a:ext cx="3009598" cy="4171887"/>
            </a:xfrm>
            <a:prstGeom prst="blockArc">
              <a:avLst>
                <a:gd name="adj1" fmla="val 12181727"/>
                <a:gd name="adj2" fmla="val 2501987"/>
                <a:gd name="adj3" fmla="val 17256"/>
              </a:avLst>
            </a:prstGeom>
            <a:solidFill>
              <a:srgbClr val="FF0000"/>
            </a:solidFill>
            <a:ln w="44450">
              <a:solidFill>
                <a:srgbClr val="FF0000"/>
              </a:solidFill>
            </a:ln>
            <a:scene3d>
              <a:camera prst="isometricOffAxis1Righ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27" name="26 Rectángulo"/>
            <p:cNvSpPr/>
            <p:nvPr/>
          </p:nvSpPr>
          <p:spPr>
            <a:xfrm rot="21401064">
              <a:off x="5998722" y="2570357"/>
              <a:ext cx="414334" cy="264704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3" name="2 Arco de bloque"/>
          <p:cNvSpPr/>
          <p:nvPr/>
        </p:nvSpPr>
        <p:spPr>
          <a:xfrm rot="5400000">
            <a:off x="2857487" y="428606"/>
            <a:ext cx="3214710" cy="7358112"/>
          </a:xfrm>
          <a:prstGeom prst="blockArc">
            <a:avLst>
              <a:gd name="adj1" fmla="val 14026751"/>
              <a:gd name="adj2" fmla="val 13222122"/>
              <a:gd name="adj3" fmla="val 0"/>
            </a:avLst>
          </a:prstGeom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pic>
        <p:nvPicPr>
          <p:cNvPr id="5" name="Picture 11" descr="C:\Users\Margarita M\Pictures\cumpleaños Yaiza\16136805-lazo-lujo-aislado-sobre-fondo-blanco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86380" y="4643446"/>
            <a:ext cx="2000264" cy="1785950"/>
          </a:xfrm>
          <a:prstGeom prst="rect">
            <a:avLst/>
          </a:prstGeom>
          <a:noFill/>
        </p:spPr>
      </p:pic>
      <p:pic>
        <p:nvPicPr>
          <p:cNvPr id="6" name="Picture 11" descr="C:\Users\Margarita M\Pictures\cumpleaños Yaiza\16136805-lazo-lujo-aislado-sobre-fondo-blanco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00364" y="1643050"/>
            <a:ext cx="2000264" cy="1785950"/>
          </a:xfrm>
          <a:prstGeom prst="rect">
            <a:avLst/>
          </a:prstGeom>
          <a:noFill/>
        </p:spPr>
      </p:pic>
      <p:pic>
        <p:nvPicPr>
          <p:cNvPr id="17" name="Picture 2" descr="C:\Users\Margarita M\Pictures\cumpleaños Yaiza\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858710" flipH="1">
            <a:off x="465059" y="781847"/>
            <a:ext cx="2500330" cy="4912864"/>
          </a:xfrm>
          <a:prstGeom prst="rect">
            <a:avLst/>
          </a:prstGeom>
          <a:noFill/>
        </p:spPr>
      </p:pic>
      <p:pic>
        <p:nvPicPr>
          <p:cNvPr id="18" name="Picture 2" descr="C:\Users\Margarita M\Pictures\cumpleaños Yaiza\nennygirl_(158)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488" y="928670"/>
            <a:ext cx="4671094" cy="4719653"/>
          </a:xfrm>
          <a:prstGeom prst="rect">
            <a:avLst/>
          </a:prstGeom>
          <a:noFill/>
        </p:spPr>
      </p:pic>
      <p:pic>
        <p:nvPicPr>
          <p:cNvPr id="20" name="Picture 2" descr="C:\Users\Margarita M\Pictures\cumpleaños Yaiza\78d02be8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217578">
            <a:off x="2347034" y="1035869"/>
            <a:ext cx="1640847" cy="2794405"/>
          </a:xfrm>
          <a:prstGeom prst="rect">
            <a:avLst/>
          </a:prstGeom>
          <a:noFill/>
        </p:spPr>
      </p:pic>
      <p:grpSp>
        <p:nvGrpSpPr>
          <p:cNvPr id="7" name="20 Grupo"/>
          <p:cNvGrpSpPr/>
          <p:nvPr/>
        </p:nvGrpSpPr>
        <p:grpSpPr>
          <a:xfrm rot="1458339">
            <a:off x="4860211" y="731452"/>
            <a:ext cx="1495352" cy="1722446"/>
            <a:chOff x="-127063" y="3126717"/>
            <a:chExt cx="2244858" cy="2014123"/>
          </a:xfrm>
        </p:grpSpPr>
        <p:pic>
          <p:nvPicPr>
            <p:cNvPr id="22" name="Picture 2" descr="C:\Users\Margarita M\Pictures\cumpleaños Yaiza\azucena.gif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8670892">
              <a:off x="520095" y="3189866"/>
              <a:ext cx="950542" cy="2244858"/>
            </a:xfrm>
            <a:prstGeom prst="rect">
              <a:avLst/>
            </a:prstGeom>
            <a:noFill/>
          </p:spPr>
        </p:pic>
        <p:pic>
          <p:nvPicPr>
            <p:cNvPr id="23" name="Picture 2" descr="C:\Users\Margarita M\Pictures\cumpleaños Yaiza\azucena.gif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20545050">
              <a:off x="866457" y="3126717"/>
              <a:ext cx="950542" cy="2014123"/>
            </a:xfrm>
            <a:prstGeom prst="rect">
              <a:avLst/>
            </a:prstGeom>
            <a:noFill/>
          </p:spPr>
        </p:pic>
      </p:grpSp>
      <p:pic>
        <p:nvPicPr>
          <p:cNvPr id="8194" name="Picture 2" descr="C:\Users\Margarita M\Pictures\cumpleaños Yaiza\Fleurs-orange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8129540" flipH="1">
            <a:off x="2095850" y="3442263"/>
            <a:ext cx="1349415" cy="2996678"/>
          </a:xfrm>
          <a:prstGeom prst="rect">
            <a:avLst/>
          </a:prstGeom>
          <a:noFill/>
        </p:spPr>
      </p:pic>
      <p:pic>
        <p:nvPicPr>
          <p:cNvPr id="9218" name="Picture 2" descr="C:\Users\Margarita M\Pictures\cumpleaños Yaiza\lavanda gif 1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026867">
            <a:off x="1251307" y="1005716"/>
            <a:ext cx="2381250" cy="2105025"/>
          </a:xfrm>
          <a:prstGeom prst="rect">
            <a:avLst/>
          </a:prstGeom>
          <a:noFill/>
        </p:spPr>
      </p:pic>
      <p:pic>
        <p:nvPicPr>
          <p:cNvPr id="24" name="Picture 3" descr="C:\Users\Margarita M\Pictures\cumpleaños Yaiza\3JLNJ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584941">
            <a:off x="6390133" y="528254"/>
            <a:ext cx="2397310" cy="4415755"/>
          </a:xfrm>
          <a:prstGeom prst="rect">
            <a:avLst/>
          </a:prstGeom>
          <a:noFill/>
        </p:spPr>
      </p:pic>
      <p:pic>
        <p:nvPicPr>
          <p:cNvPr id="25" name="Picture 2" descr="C:\Users\Margarita M\Pictures\cumpleaños Yaiza\lavanda.gif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487503">
            <a:off x="7513519" y="2743952"/>
            <a:ext cx="976308" cy="2345616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357158" y="285728"/>
            <a:ext cx="35719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Harrington" pitchFamily="82" charset="0"/>
              </a:rPr>
              <a:t>También un ramillete de gentileza</a:t>
            </a:r>
          </a:p>
        </p:txBody>
      </p:sp>
      <p:grpSp>
        <p:nvGrpSpPr>
          <p:cNvPr id="28" name="27 Grupo"/>
          <p:cNvGrpSpPr/>
          <p:nvPr/>
        </p:nvGrpSpPr>
        <p:grpSpPr>
          <a:xfrm rot="20504848">
            <a:off x="2937895" y="2779856"/>
            <a:ext cx="1524006" cy="1214446"/>
            <a:chOff x="1571604" y="4286256"/>
            <a:chExt cx="1238254" cy="881064"/>
          </a:xfrm>
        </p:grpSpPr>
        <p:pic>
          <p:nvPicPr>
            <p:cNvPr id="29" name="Picture 7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1571604" y="4357694"/>
              <a:ext cx="666750" cy="666750"/>
            </a:xfrm>
            <a:prstGeom prst="rect">
              <a:avLst/>
            </a:prstGeom>
            <a:noFill/>
          </p:spPr>
        </p:pic>
        <p:pic>
          <p:nvPicPr>
            <p:cNvPr id="30" name="Picture 8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1928794" y="4286256"/>
              <a:ext cx="666750" cy="666750"/>
            </a:xfrm>
            <a:prstGeom prst="rect">
              <a:avLst/>
            </a:prstGeom>
            <a:noFill/>
          </p:spPr>
        </p:pic>
        <p:pic>
          <p:nvPicPr>
            <p:cNvPr id="31" name="Picture 9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143108" y="4500570"/>
              <a:ext cx="666750" cy="66675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64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argarita M\Pictures\cumpleaños Yaiza\11494-14140-thickboxMasGrand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5786" y="0"/>
            <a:ext cx="7715304" cy="6858000"/>
          </a:xfrm>
          <a:prstGeom prst="rect">
            <a:avLst/>
          </a:prstGeom>
          <a:noFill/>
        </p:spPr>
      </p:pic>
      <p:grpSp>
        <p:nvGrpSpPr>
          <p:cNvPr id="21" name="20 Grupo"/>
          <p:cNvGrpSpPr/>
          <p:nvPr/>
        </p:nvGrpSpPr>
        <p:grpSpPr>
          <a:xfrm>
            <a:off x="3478014" y="208557"/>
            <a:ext cx="3009598" cy="5008844"/>
            <a:chOff x="3478014" y="208557"/>
            <a:chExt cx="3009598" cy="5008844"/>
          </a:xfrm>
        </p:grpSpPr>
        <p:sp>
          <p:nvSpPr>
            <p:cNvPr id="25" name="24 Arco de bloque"/>
            <p:cNvSpPr/>
            <p:nvPr/>
          </p:nvSpPr>
          <p:spPr>
            <a:xfrm rot="20568990">
              <a:off x="3478014" y="208557"/>
              <a:ext cx="3009598" cy="4171887"/>
            </a:xfrm>
            <a:prstGeom prst="blockArc">
              <a:avLst>
                <a:gd name="adj1" fmla="val 12181727"/>
                <a:gd name="adj2" fmla="val 2501987"/>
                <a:gd name="adj3" fmla="val 17256"/>
              </a:avLst>
            </a:prstGeom>
            <a:solidFill>
              <a:srgbClr val="FF0000"/>
            </a:solidFill>
            <a:ln w="44450">
              <a:solidFill>
                <a:srgbClr val="FF0000"/>
              </a:solidFill>
            </a:ln>
            <a:scene3d>
              <a:camera prst="isometricOffAxis1Righ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>
                <a:solidFill>
                  <a:schemeClr val="tx1"/>
                </a:solidFill>
                <a:latin typeface="Harrington" pitchFamily="82" charset="0"/>
              </a:endParaRPr>
            </a:p>
          </p:txBody>
        </p:sp>
        <p:sp>
          <p:nvSpPr>
            <p:cNvPr id="27" name="26 Rectángulo"/>
            <p:cNvSpPr/>
            <p:nvPr/>
          </p:nvSpPr>
          <p:spPr>
            <a:xfrm rot="21401064">
              <a:off x="5998722" y="2570357"/>
              <a:ext cx="414334" cy="264704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3" name="2 Arco de bloque"/>
          <p:cNvSpPr/>
          <p:nvPr/>
        </p:nvSpPr>
        <p:spPr>
          <a:xfrm rot="5400000">
            <a:off x="2857487" y="428606"/>
            <a:ext cx="3214710" cy="7358112"/>
          </a:xfrm>
          <a:prstGeom prst="blockArc">
            <a:avLst>
              <a:gd name="adj1" fmla="val 14026751"/>
              <a:gd name="adj2" fmla="val 13222122"/>
              <a:gd name="adj3" fmla="val 0"/>
            </a:avLst>
          </a:prstGeom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  <a:latin typeface="Harrington" pitchFamily="82" charset="0"/>
            </a:endParaRPr>
          </a:p>
        </p:txBody>
      </p:sp>
      <p:pic>
        <p:nvPicPr>
          <p:cNvPr id="5" name="Picture 11" descr="C:\Users\Margarita M\Pictures\cumpleaños Yaiza\16136805-lazo-lujo-aislado-sobre-fondo-blanco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86380" y="4643446"/>
            <a:ext cx="2000264" cy="1785950"/>
          </a:xfrm>
          <a:prstGeom prst="rect">
            <a:avLst/>
          </a:prstGeom>
          <a:noFill/>
        </p:spPr>
      </p:pic>
      <p:pic>
        <p:nvPicPr>
          <p:cNvPr id="6" name="Picture 11" descr="C:\Users\Margarita M\Pictures\cumpleaños Yaiza\16136805-lazo-lujo-aislado-sobre-fondo-blanco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00364" y="1643050"/>
            <a:ext cx="2000264" cy="1785950"/>
          </a:xfrm>
          <a:prstGeom prst="rect">
            <a:avLst/>
          </a:prstGeom>
          <a:noFill/>
        </p:spPr>
      </p:pic>
      <p:pic>
        <p:nvPicPr>
          <p:cNvPr id="17" name="Picture 2" descr="C:\Users\Margarita M\Pictures\cumpleaños Yaiza\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858710" flipH="1">
            <a:off x="465059" y="781847"/>
            <a:ext cx="2500330" cy="4912864"/>
          </a:xfrm>
          <a:prstGeom prst="rect">
            <a:avLst/>
          </a:prstGeom>
          <a:noFill/>
        </p:spPr>
      </p:pic>
      <p:pic>
        <p:nvPicPr>
          <p:cNvPr id="18" name="Picture 2" descr="C:\Users\Margarita M\Pictures\cumpleaños Yaiza\nennygirl_(158)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488" y="928670"/>
            <a:ext cx="4671094" cy="4719653"/>
          </a:xfrm>
          <a:prstGeom prst="rect">
            <a:avLst/>
          </a:prstGeom>
          <a:noFill/>
        </p:spPr>
      </p:pic>
      <p:pic>
        <p:nvPicPr>
          <p:cNvPr id="20" name="Picture 2" descr="C:\Users\Margarita M\Pictures\cumpleaños Yaiza\78d02be8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217578">
            <a:off x="2347034" y="1035869"/>
            <a:ext cx="1640847" cy="2794405"/>
          </a:xfrm>
          <a:prstGeom prst="rect">
            <a:avLst/>
          </a:prstGeom>
          <a:noFill/>
        </p:spPr>
      </p:pic>
      <p:grpSp>
        <p:nvGrpSpPr>
          <p:cNvPr id="7" name="20 Grupo"/>
          <p:cNvGrpSpPr/>
          <p:nvPr/>
        </p:nvGrpSpPr>
        <p:grpSpPr>
          <a:xfrm rot="1458339">
            <a:off x="4860211" y="731452"/>
            <a:ext cx="1495352" cy="1722446"/>
            <a:chOff x="-127063" y="3126717"/>
            <a:chExt cx="2244858" cy="2014123"/>
          </a:xfrm>
        </p:grpSpPr>
        <p:pic>
          <p:nvPicPr>
            <p:cNvPr id="22" name="Picture 2" descr="C:\Users\Margarita M\Pictures\cumpleaños Yaiza\azucena.gif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8670892">
              <a:off x="520095" y="3189866"/>
              <a:ext cx="950542" cy="2244858"/>
            </a:xfrm>
            <a:prstGeom prst="rect">
              <a:avLst/>
            </a:prstGeom>
            <a:noFill/>
          </p:spPr>
        </p:pic>
        <p:pic>
          <p:nvPicPr>
            <p:cNvPr id="23" name="Picture 2" descr="C:\Users\Margarita M\Pictures\cumpleaños Yaiza\azucena.gif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20545050">
              <a:off x="866457" y="3126717"/>
              <a:ext cx="950542" cy="2014123"/>
            </a:xfrm>
            <a:prstGeom prst="rect">
              <a:avLst/>
            </a:prstGeom>
            <a:noFill/>
          </p:spPr>
        </p:pic>
      </p:grpSp>
      <p:pic>
        <p:nvPicPr>
          <p:cNvPr id="8194" name="Picture 2" descr="C:\Users\Margarita M\Pictures\cumpleaños Yaiza\Fleurs-orange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8129540" flipH="1">
            <a:off x="2095850" y="3442263"/>
            <a:ext cx="1349415" cy="2996678"/>
          </a:xfrm>
          <a:prstGeom prst="rect">
            <a:avLst/>
          </a:prstGeom>
          <a:noFill/>
        </p:spPr>
      </p:pic>
      <p:pic>
        <p:nvPicPr>
          <p:cNvPr id="9218" name="Picture 2" descr="C:\Users\Margarita M\Pictures\cumpleaños Yaiza\lavanda gif 1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026867">
            <a:off x="1251307" y="1005716"/>
            <a:ext cx="2381250" cy="2105025"/>
          </a:xfrm>
          <a:prstGeom prst="rect">
            <a:avLst/>
          </a:prstGeom>
          <a:noFill/>
        </p:spPr>
      </p:pic>
      <p:pic>
        <p:nvPicPr>
          <p:cNvPr id="19" name="Picture 3" descr="C:\Users\Margarita M\Pictures\cumpleaños Yaiza\3JLNJ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584941">
            <a:off x="6390133" y="528254"/>
            <a:ext cx="2397310" cy="4415755"/>
          </a:xfrm>
          <a:prstGeom prst="rect">
            <a:avLst/>
          </a:prstGeom>
          <a:noFill/>
        </p:spPr>
      </p:pic>
      <p:pic>
        <p:nvPicPr>
          <p:cNvPr id="6146" name="Picture 2" descr="C:\Users\Margarita M\Pictures\cumpleaños Yaiza\lavanda.gif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487503">
            <a:off x="7513518" y="2743952"/>
            <a:ext cx="976308" cy="2345616"/>
          </a:xfrm>
          <a:prstGeom prst="rect">
            <a:avLst/>
          </a:prstGeom>
          <a:noFill/>
        </p:spPr>
      </p:pic>
      <p:grpSp>
        <p:nvGrpSpPr>
          <p:cNvPr id="28" name="27 Grupo"/>
          <p:cNvGrpSpPr/>
          <p:nvPr/>
        </p:nvGrpSpPr>
        <p:grpSpPr>
          <a:xfrm rot="20504848">
            <a:off x="2937895" y="2779856"/>
            <a:ext cx="1524006" cy="1214446"/>
            <a:chOff x="1571604" y="4286256"/>
            <a:chExt cx="1238254" cy="881064"/>
          </a:xfrm>
        </p:grpSpPr>
        <p:pic>
          <p:nvPicPr>
            <p:cNvPr id="29" name="Picture 7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1571604" y="4357694"/>
              <a:ext cx="666750" cy="666750"/>
            </a:xfrm>
            <a:prstGeom prst="rect">
              <a:avLst/>
            </a:prstGeom>
            <a:noFill/>
          </p:spPr>
        </p:pic>
        <p:pic>
          <p:nvPicPr>
            <p:cNvPr id="30" name="Picture 8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1928794" y="4286256"/>
              <a:ext cx="666750" cy="666750"/>
            </a:xfrm>
            <a:prstGeom prst="rect">
              <a:avLst/>
            </a:prstGeom>
            <a:noFill/>
          </p:spPr>
        </p:pic>
        <p:pic>
          <p:nvPicPr>
            <p:cNvPr id="31" name="Picture 9" descr="C:\Users\Margarita M\Pictures\cumpleaños Yaiza\51992.gif"/>
            <p:cNvPicPr>
              <a:picLocks noChangeAspect="1" noChangeArrowheads="1" noCrop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143108" y="4500570"/>
              <a:ext cx="666750" cy="666750"/>
            </a:xfrm>
            <a:prstGeom prst="rect">
              <a:avLst/>
            </a:prstGeom>
            <a:noFill/>
          </p:spPr>
        </p:pic>
      </p:grpSp>
      <p:sp>
        <p:nvSpPr>
          <p:cNvPr id="26" name="25 Corazón"/>
          <p:cNvSpPr/>
          <p:nvPr/>
        </p:nvSpPr>
        <p:spPr>
          <a:xfrm>
            <a:off x="0" y="0"/>
            <a:ext cx="9001156" cy="6858000"/>
          </a:xfrm>
          <a:prstGeom prst="heart">
            <a:avLst/>
          </a:prstGeom>
          <a:solidFill>
            <a:srgbClr val="FF99FF">
              <a:alpha val="30196"/>
            </a:srgbClr>
          </a:solidFill>
          <a:ln w="123825" cap="rnd">
            <a:solidFill>
              <a:srgbClr val="CC66FF"/>
            </a:solidFill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Harrington" pitchFamily="82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357158" y="357166"/>
            <a:ext cx="307183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Harrington" pitchFamily="82" charset="0"/>
              </a:rPr>
              <a:t>Todo ello envuelto con amor, paz y amistad</a:t>
            </a:r>
            <a:endParaRPr lang="es-ES" sz="2800" b="1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78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Margarita M\Pictures\cumpleaños Yaiza\linda-sonrisa_479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30722" name="Picture 2" descr="C:\Users\Margarita M\Pictures\cumpleaños Yaiza\linda-sonrisa_479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0166" y="285752"/>
            <a:ext cx="1764912" cy="1798853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isometricBottomDown"/>
            <a:lightRig rig="threePt" dir="t"/>
          </a:scene3d>
        </p:spPr>
      </p:pic>
      <p:pic>
        <p:nvPicPr>
          <p:cNvPr id="30724" name="Picture 4" descr="C:\Users\Margarita M\Pictures\cumpleaños Yaiza\sonrisa.gif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" y="2071702"/>
            <a:ext cx="1670158" cy="1643074"/>
          </a:xfrm>
          <a:prstGeom prst="flowChartOr">
            <a:avLst/>
          </a:prstGeom>
          <a:noFill/>
        </p:spPr>
      </p:pic>
      <p:pic>
        <p:nvPicPr>
          <p:cNvPr id="30725" name="Picture 5" descr="C:\Users\Margarita M\Pictures\cumpleaños Yaiza\sonrisa.gif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831743">
            <a:off x="7197433" y="177432"/>
            <a:ext cx="1648859" cy="1622120"/>
          </a:xfrm>
          <a:prstGeom prst="flowChartOr">
            <a:avLst/>
          </a:prstGeom>
          <a:noFill/>
          <a:scene3d>
            <a:camera prst="isometricRightUp"/>
            <a:lightRig rig="threePt" dir="t"/>
          </a:scene3d>
        </p:spPr>
      </p:pic>
      <p:pic>
        <p:nvPicPr>
          <p:cNvPr id="30727" name="Picture 7" descr="C:\Users\Margarita M\Pictures\cumpleaños Yaiza\goma-de-borrar-iwako-gato-de-la-suerte-maneki-neko-color-naranja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57918" y="3857628"/>
            <a:ext cx="2786082" cy="2786082"/>
          </a:xfrm>
          <a:prstGeom prst="rect">
            <a:avLst/>
          </a:prstGeom>
          <a:noFill/>
        </p:spPr>
      </p:pic>
      <p:pic>
        <p:nvPicPr>
          <p:cNvPr id="30728" name="Picture 8" descr="C:\Users\Margarita M\Pictures\cumpleaños Yaiza\sonrisa.pn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460151">
            <a:off x="3736025" y="4669803"/>
            <a:ext cx="1738314" cy="1738314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3857620" y="428604"/>
            <a:ext cx="31432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006600"/>
                  </a:solidFill>
                </a:ln>
                <a:solidFill>
                  <a:srgbClr val="006600"/>
                </a:solidFill>
                <a:latin typeface="Harrington" pitchFamily="82" charset="0"/>
              </a:rPr>
              <a:t>Lo baño de miles de sonrisas</a:t>
            </a:r>
          </a:p>
        </p:txBody>
      </p:sp>
    </p:spTree>
  </p:cSld>
  <p:clrMapOvr>
    <a:masterClrMapping/>
  </p:clrMapOvr>
  <p:transition spd="slow" advTm="72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Users\Margarita M\Pictures\cumpleaños Yaiza\http-mirgif-com-animacija-zhemchug-gif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642918"/>
            <a:ext cx="8001056" cy="5643602"/>
          </a:xfrm>
          <a:prstGeom prst="rect">
            <a:avLst/>
          </a:prstGeom>
          <a:noFill/>
        </p:spPr>
      </p:pic>
      <p:pic>
        <p:nvPicPr>
          <p:cNvPr id="69635" name="Picture 3" descr="E:\Pictures\cumpleaños\animacion252525252520magm0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28926" y="1643050"/>
            <a:ext cx="3286148" cy="328614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71472" y="500042"/>
            <a:ext cx="30003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FFFFCC"/>
                  </a:solidFill>
                </a:ln>
                <a:solidFill>
                  <a:srgbClr val="FFFF00"/>
                </a:solidFill>
                <a:latin typeface="Harrington" pitchFamily="82" charset="0"/>
              </a:rPr>
              <a:t>Y te lo entrego con todo mi corazón</a:t>
            </a:r>
            <a:endParaRPr lang="es-ES" sz="2800" b="1" dirty="0">
              <a:ln>
                <a:solidFill>
                  <a:srgbClr val="FFFFCC"/>
                </a:solidFill>
              </a:ln>
              <a:solidFill>
                <a:srgbClr val="FFFF00"/>
              </a:solidFill>
              <a:latin typeface="Harrington" pitchFamily="82" charset="0"/>
            </a:endParaRPr>
          </a:p>
        </p:txBody>
      </p:sp>
      <p:pic>
        <p:nvPicPr>
          <p:cNvPr id="5124" name="Picture 4" descr="E:\Pictures\SEPARADORES\271a9fcd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643700" y="0"/>
            <a:ext cx="2500299" cy="1785926"/>
          </a:xfrm>
          <a:prstGeom prst="rect">
            <a:avLst/>
          </a:prstGeom>
          <a:noFill/>
        </p:spPr>
      </p:pic>
      <p:pic>
        <p:nvPicPr>
          <p:cNvPr id="9" name="Picture 4" descr="E:\Pictures\SEPARADORES\271a9fcd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 flipH="1">
            <a:off x="0" y="5429263"/>
            <a:ext cx="2121455" cy="142873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4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9" name="Picture 7" descr="C:\Users\Margarita M\Pictures\cumpleaños Yaiza\feliz-cumpleanos_0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28686" name="Picture 14" descr="E:\Pictures\cumpleaños\arx1206457323x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5500694" cy="2214554"/>
          </a:xfrm>
          <a:prstGeom prst="rect">
            <a:avLst/>
          </a:prstGeom>
          <a:noFill/>
        </p:spPr>
      </p:pic>
      <p:pic>
        <p:nvPicPr>
          <p:cNvPr id="28687" name="Picture 15" descr="E:\Pictures\cumpleaños\bwy1216010007r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43833" y="500042"/>
            <a:ext cx="1068633" cy="3421745"/>
          </a:xfrm>
          <a:prstGeom prst="rect">
            <a:avLst/>
          </a:prstGeom>
          <a:noFill/>
        </p:spPr>
      </p:pic>
      <p:grpSp>
        <p:nvGrpSpPr>
          <p:cNvPr id="19" name="6 Grupo"/>
          <p:cNvGrpSpPr>
            <a:grpSpLocks/>
          </p:cNvGrpSpPr>
          <p:nvPr/>
        </p:nvGrpSpPr>
        <p:grpSpPr bwMode="auto">
          <a:xfrm flipH="1">
            <a:off x="7286642" y="4143380"/>
            <a:ext cx="1387547" cy="2290527"/>
            <a:chOff x="3810000" y="2114550"/>
            <a:chExt cx="1606723" cy="3063300"/>
          </a:xfrm>
        </p:grpSpPr>
        <p:pic>
          <p:nvPicPr>
            <p:cNvPr id="20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810000" y="2114550"/>
              <a:ext cx="1524000" cy="2628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" name="8 Rectángulo"/>
            <p:cNvSpPr>
              <a:spLocks noChangeArrowheads="1"/>
            </p:cNvSpPr>
            <p:nvPr/>
          </p:nvSpPr>
          <p:spPr bwMode="auto">
            <a:xfrm>
              <a:off x="3810824" y="4516013"/>
              <a:ext cx="1605899" cy="6618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s-ES" sz="2400" dirty="0">
                  <a:ln>
                    <a:solidFill>
                      <a:srgbClr val="00206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cript MT Bold" pitchFamily="66" charset="0"/>
                </a:rPr>
                <a:t>Margarita</a:t>
              </a:r>
            </a:p>
          </p:txBody>
        </p:sp>
      </p:grpSp>
      <p:pic>
        <p:nvPicPr>
          <p:cNvPr id="6146" name="Picture 2" descr="E:\Pictures\cumpleaños\b47b384b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703407">
            <a:off x="329453" y="3077504"/>
            <a:ext cx="2891367" cy="148629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8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4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463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1778</TotalTime>
  <Words>448</Words>
  <Application>Microsoft Office PowerPoint</Application>
  <PresentationFormat>Presentación en pantalla (4:3)</PresentationFormat>
  <Paragraphs>76</Paragraphs>
  <Slides>24</Slides>
  <Notes>11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 M</cp:lastModifiedBy>
  <cp:revision>148</cp:revision>
  <dcterms:created xsi:type="dcterms:W3CDTF">2013-12-26T20:04:16Z</dcterms:created>
  <dcterms:modified xsi:type="dcterms:W3CDTF">2013-12-29T18:33:39Z</dcterms:modified>
</cp:coreProperties>
</file>