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2hReVxKS332dmAYS/OYpw==" hashData="USqAzszAMMOl4bdca6LFdO6miU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580000"/>
    <a:srgbClr val="FF6600"/>
    <a:srgbClr val="006600"/>
    <a:srgbClr val="003300"/>
    <a:srgbClr val="CCFF33"/>
    <a:srgbClr val="99FF33"/>
    <a:srgbClr val="6600FF"/>
    <a:srgbClr val="FF66FF"/>
    <a:srgbClr val="660066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08" y="-1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3386C81A-71B5-4474-AE1C-BC8DA3FCD56B}" type="datetimeFigureOut">
              <a:rPr lang="es-ES" smtClean="0"/>
              <a:pPr/>
              <a:t>11/01/2014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A7FAD13E-CBB6-48C3-8104-5D8A0CCB7E1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¡¡¡Hoy es tu Día </a:t>
            </a:r>
            <a:r>
              <a:rPr lang="es-ES" dirty="0" err="1" smtClean="0"/>
              <a:t>Ayoze</a:t>
            </a:r>
            <a:r>
              <a:rPr lang="es-ES" dirty="0" smtClean="0"/>
              <a:t>!!!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AD13E-CBB6-48C3-8104-5D8A0CCB7E1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¿¿¿¿Qué????</a:t>
            </a:r>
          </a:p>
          <a:p>
            <a:endParaRPr lang="es-ES" dirty="0" smtClean="0"/>
          </a:p>
          <a:p>
            <a:r>
              <a:rPr lang="es-ES" dirty="0" smtClean="0"/>
              <a:t>¿Ya</a:t>
            </a:r>
            <a:r>
              <a:rPr lang="es-ES" baseline="0" dirty="0" smtClean="0"/>
              <a:t> cumples años otra vez?</a:t>
            </a:r>
          </a:p>
          <a:p>
            <a:endParaRPr lang="es-ES" baseline="0" dirty="0" smtClean="0"/>
          </a:p>
          <a:p>
            <a:r>
              <a:rPr lang="es-ES" baseline="0" dirty="0" smtClean="0"/>
              <a:t>¿No </a:t>
            </a:r>
            <a:r>
              <a:rPr lang="es-ES" baseline="0" dirty="0" err="1" smtClean="0"/>
              <a:t>habias</a:t>
            </a:r>
            <a:r>
              <a:rPr lang="es-ES" baseline="0" dirty="0" smtClean="0"/>
              <a:t> cumplido ya el año pasado?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AD13E-CBB6-48C3-8104-5D8A0CCB7E16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err="1" smtClean="0"/>
              <a:t>Happy</a:t>
            </a:r>
            <a:r>
              <a:rPr lang="es-ES" dirty="0" smtClean="0"/>
              <a:t> </a:t>
            </a:r>
            <a:r>
              <a:rPr lang="es-ES" dirty="0" err="1" smtClean="0"/>
              <a:t>Birthday</a:t>
            </a:r>
            <a:r>
              <a:rPr lang="es-ES" dirty="0" smtClean="0"/>
              <a:t>!</a:t>
            </a:r>
          </a:p>
          <a:p>
            <a:endParaRPr lang="es-ES" dirty="0" smtClean="0"/>
          </a:p>
          <a:p>
            <a:r>
              <a:rPr lang="es-ES" dirty="0" smtClean="0"/>
              <a:t>Bueno tranquilo, cumplir años no envejece</a:t>
            </a:r>
          </a:p>
          <a:p>
            <a:endParaRPr lang="es-E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AD13E-CBB6-48C3-8104-5D8A0CCB7E16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Disculpa que irrumpa</a:t>
            </a:r>
            <a:r>
              <a:rPr lang="es-ES" baseline="0" dirty="0" smtClean="0"/>
              <a:t> así en tu monitor</a:t>
            </a:r>
          </a:p>
          <a:p>
            <a:endParaRPr lang="es-ES" baseline="0" dirty="0" smtClean="0"/>
          </a:p>
          <a:p>
            <a:r>
              <a:rPr lang="es-ES" baseline="0" dirty="0" smtClean="0"/>
              <a:t>Pero tengo algo importante que decirte</a:t>
            </a:r>
          </a:p>
          <a:p>
            <a:endParaRPr lang="es-ES" baseline="0" dirty="0" smtClean="0"/>
          </a:p>
          <a:p>
            <a:endParaRPr lang="es-ES" baseline="0" dirty="0" smtClean="0"/>
          </a:p>
          <a:p>
            <a:endParaRPr lang="es-ES" baseline="0" dirty="0" smtClean="0"/>
          </a:p>
          <a:p>
            <a:r>
              <a:rPr lang="es-ES" baseline="0" dirty="0" smtClean="0"/>
              <a:t>¡¡¡¡FELIZ CUMPLEAÑOS!!!!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AD13E-CBB6-48C3-8104-5D8A0CCB7E16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Tu cumpleaños llegó y mañana ya habrá pasado</a:t>
            </a:r>
          </a:p>
          <a:p>
            <a:endParaRPr lang="es-ES" dirty="0" smtClean="0"/>
          </a:p>
          <a:p>
            <a:r>
              <a:rPr lang="es-ES" dirty="0" smtClean="0"/>
              <a:t>Pero la felicidad que yo te deseo, durará para toda la vida.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AD13E-CBB6-48C3-8104-5D8A0CCB7E16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Que en tu corazón brille la alegría</a:t>
            </a:r>
          </a:p>
          <a:p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Que la suerte te acompañe cada día</a:t>
            </a:r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AD13E-CBB6-48C3-8104-5D8A0CCB7E16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Aún estando lejos, celebraré contigo</a:t>
            </a:r>
          </a:p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AD13E-CBB6-48C3-8104-5D8A0CCB7E16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Que pases un día como tu eres</a:t>
            </a:r>
          </a:p>
          <a:p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Realmente especial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AD13E-CBB6-48C3-8104-5D8A0CCB7E16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Te envío un fuerte abrazo, desde la distancia</a:t>
            </a:r>
          </a:p>
          <a:p>
            <a:endParaRPr lang="es-ES" dirty="0" smtClean="0"/>
          </a:p>
          <a:p>
            <a:r>
              <a:rPr lang="es-ES" dirty="0" smtClean="0"/>
              <a:t>Que uno a uno tus deseos se conviertan en realidad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AD13E-CBB6-48C3-8104-5D8A0CCB7E16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Hoy es tu cumpleaños, un día de celebración, de emociones de alegría para compartir con tus seres queridos.</a:t>
            </a:r>
          </a:p>
          <a:p>
            <a:r>
              <a:rPr lang="es-ES" dirty="0" smtClean="0"/>
              <a:t>Hoy todo te sonría, como si cada instante fuera una sorpresa.</a:t>
            </a:r>
          </a:p>
          <a:p>
            <a:r>
              <a:rPr lang="es-ES" dirty="0" smtClean="0"/>
              <a:t>Celébralo y se feliz, porque </a:t>
            </a:r>
          </a:p>
          <a:p>
            <a:r>
              <a:rPr lang="es-ES" dirty="0" smtClean="0"/>
              <a:t>Hoy es tu</a:t>
            </a:r>
            <a:r>
              <a:rPr lang="es-ES" baseline="0" dirty="0" smtClean="0"/>
              <a:t> día </a:t>
            </a:r>
            <a:r>
              <a:rPr lang="es-ES" baseline="0" dirty="0" err="1" smtClean="0"/>
              <a:t>Ayoze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AD13E-CBB6-48C3-8104-5D8A0CCB7E16}" type="slidenum">
              <a:rPr lang="es-ES" smtClean="0"/>
              <a:pPr/>
              <a:t>10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9423-0C00-4870-B127-B958612DCEF9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BCC6-E307-44B9-B44F-8111526D31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9423-0C00-4870-B127-B958612DCEF9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BCC6-E307-44B9-B44F-8111526D31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9423-0C00-4870-B127-B958612DCEF9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BCC6-E307-44B9-B44F-8111526D31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9423-0C00-4870-B127-B958612DCEF9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BCC6-E307-44B9-B44F-8111526D31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9423-0C00-4870-B127-B958612DCEF9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BCC6-E307-44B9-B44F-8111526D31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9423-0C00-4870-B127-B958612DCEF9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BCC6-E307-44B9-B44F-8111526D31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9423-0C00-4870-B127-B958612DCEF9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BCC6-E307-44B9-B44F-8111526D31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9423-0C00-4870-B127-B958612DCEF9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BCC6-E307-44B9-B44F-8111526D31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9423-0C00-4870-B127-B958612DCEF9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BCC6-E307-44B9-B44F-8111526D31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9423-0C00-4870-B127-B958612DCEF9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BCC6-E307-44B9-B44F-8111526D31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9423-0C00-4870-B127-B958612DCEF9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BCC6-E307-44B9-B44F-8111526D31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A344EE-FBD8-4E77-A1AC-D217E0D7265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41E39423-0C00-4870-B127-B958612DCEF9}" type="datetimeFigureOut">
              <a:rPr lang="es-ES" smtClean="0"/>
              <a:pPr/>
              <a:t>11/01/2014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F589BCC6-E307-44B9-B44F-8111526D31F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912D402-D60F-4D03-B20F-4DE18D2BB83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13" Type="http://schemas.openxmlformats.org/officeDocument/2006/relationships/image" Target="../media/image24.gif"/><Relationship Id="rId3" Type="http://schemas.openxmlformats.org/officeDocument/2006/relationships/image" Target="../media/image14.jpeg"/><Relationship Id="rId7" Type="http://schemas.openxmlformats.org/officeDocument/2006/relationships/image" Target="../media/image18.gif"/><Relationship Id="rId12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11" Type="http://schemas.openxmlformats.org/officeDocument/2006/relationships/image" Target="../media/image22.gif"/><Relationship Id="rId5" Type="http://schemas.openxmlformats.org/officeDocument/2006/relationships/image" Target="../media/image16.gif"/><Relationship Id="rId10" Type="http://schemas.openxmlformats.org/officeDocument/2006/relationships/image" Target="../media/image21.gif"/><Relationship Id="rId4" Type="http://schemas.openxmlformats.org/officeDocument/2006/relationships/image" Target="../media/image15.gif"/><Relationship Id="rId9" Type="http://schemas.openxmlformats.org/officeDocument/2006/relationships/image" Target="../media/image20.gif"/><Relationship Id="rId14" Type="http://schemas.openxmlformats.org/officeDocument/2006/relationships/image" Target="../media/image2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7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30.gif"/><Relationship Id="rId7" Type="http://schemas.openxmlformats.org/officeDocument/2006/relationships/image" Target="../media/image34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10" Type="http://schemas.openxmlformats.org/officeDocument/2006/relationships/image" Target="../media/image37.gif"/><Relationship Id="rId4" Type="http://schemas.openxmlformats.org/officeDocument/2006/relationships/image" Target="../media/image31.gif"/><Relationship Id="rId9" Type="http://schemas.openxmlformats.org/officeDocument/2006/relationships/image" Target="../media/image3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43.jpeg"/><Relationship Id="rId4" Type="http://schemas.openxmlformats.org/officeDocument/2006/relationships/image" Target="../media/image4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CC3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4" name="13 Grupo"/>
          <p:cNvGrpSpPr/>
          <p:nvPr/>
        </p:nvGrpSpPr>
        <p:grpSpPr>
          <a:xfrm>
            <a:off x="0" y="0"/>
            <a:ext cx="9144001" cy="6858001"/>
            <a:chOff x="0" y="0"/>
            <a:chExt cx="9144001" cy="6858001"/>
          </a:xfrm>
        </p:grpSpPr>
        <p:pic>
          <p:nvPicPr>
            <p:cNvPr id="1027" name="Picture 3" descr="C:\Users\Margarita M\Desktop\Hoy es tu dia Ayoze\1O3g7-13N-1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9144001" cy="6858000"/>
            </a:xfrm>
            <a:prstGeom prst="rect">
              <a:avLst/>
            </a:prstGeom>
            <a:noFill/>
            <a:ln>
              <a:solidFill>
                <a:srgbClr val="FFFF99"/>
              </a:solidFill>
            </a:ln>
          </p:spPr>
        </p:pic>
        <p:pic>
          <p:nvPicPr>
            <p:cNvPr id="1030" name="Picture 6" descr="C:\Users\Margarita M\Desktop\Hoy es tu dia Ayoze\tarta - qdtihpfgklb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810713">
              <a:off x="5214942" y="3571877"/>
              <a:ext cx="3929058" cy="3286124"/>
            </a:xfrm>
            <a:prstGeom prst="rect">
              <a:avLst/>
            </a:prstGeom>
            <a:noFill/>
          </p:spPr>
        </p:pic>
        <p:pic>
          <p:nvPicPr>
            <p:cNvPr id="1031" name="Picture 7" descr="E:\Pictures\estrellas\opt1260584583v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500166" y="5143512"/>
              <a:ext cx="1071570" cy="609600"/>
            </a:xfrm>
            <a:prstGeom prst="rect">
              <a:avLst/>
            </a:prstGeom>
            <a:noFill/>
          </p:spPr>
        </p:pic>
        <p:pic>
          <p:nvPicPr>
            <p:cNvPr id="1032" name="Picture 8" descr="E:\Pictures\estrellas\opt1260584583v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28728" y="3606329"/>
              <a:ext cx="681038" cy="1197851"/>
            </a:xfrm>
            <a:prstGeom prst="rect">
              <a:avLst/>
            </a:prstGeom>
            <a:noFill/>
          </p:spPr>
        </p:pic>
        <p:pic>
          <p:nvPicPr>
            <p:cNvPr id="1033" name="Picture 9" descr="E:\Pictures\estrellas\opt1260584583v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1008265">
              <a:off x="511808" y="5135239"/>
              <a:ext cx="928694" cy="619612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 rot="21219836">
            <a:off x="1619266" y="1137840"/>
            <a:ext cx="3881391" cy="1938992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r>
              <a:rPr lang="es-ES" sz="4000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MV Boli" pitchFamily="2" charset="0"/>
                <a:cs typeface="MV Boli" pitchFamily="2" charset="0"/>
              </a:rPr>
              <a:t>¡¡¡Hoy </a:t>
            </a:r>
          </a:p>
          <a:p>
            <a:r>
              <a:rPr lang="es-ES" sz="4000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MV Boli" pitchFamily="2" charset="0"/>
                <a:cs typeface="MV Boli" pitchFamily="2" charset="0"/>
              </a:rPr>
              <a:t>  es tu Día </a:t>
            </a:r>
          </a:p>
          <a:p>
            <a:r>
              <a:rPr lang="es-ES" sz="4000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MV Boli" pitchFamily="2" charset="0"/>
                <a:cs typeface="MV Boli" pitchFamily="2" charset="0"/>
              </a:rPr>
              <a:t>      </a:t>
            </a:r>
            <a:r>
              <a:rPr lang="es-ES" sz="4000" dirty="0" err="1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MV Boli" pitchFamily="2" charset="0"/>
                <a:cs typeface="MV Boli" pitchFamily="2" charset="0"/>
              </a:rPr>
              <a:t>Ayoze</a:t>
            </a:r>
            <a:r>
              <a:rPr lang="es-ES" sz="4000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MV Boli" pitchFamily="2" charset="0"/>
                <a:cs typeface="MV Boli" pitchFamily="2" charset="0"/>
              </a:rPr>
              <a:t>!!!</a:t>
            </a:r>
            <a:endParaRPr lang="es-ES" sz="4000" dirty="0">
              <a:ln>
                <a:solidFill>
                  <a:srgbClr val="FFFF99"/>
                </a:solidFill>
              </a:ln>
              <a:solidFill>
                <a:srgbClr val="00FF00"/>
              </a:solidFill>
              <a:latin typeface="MV Boli" pitchFamily="2" charset="0"/>
              <a:cs typeface="MV Boli" pitchFamily="2" charset="0"/>
            </a:endParaRPr>
          </a:p>
        </p:txBody>
      </p:sp>
      <p:grpSp>
        <p:nvGrpSpPr>
          <p:cNvPr id="15" name="14 Grupo"/>
          <p:cNvGrpSpPr/>
          <p:nvPr/>
        </p:nvGrpSpPr>
        <p:grpSpPr>
          <a:xfrm>
            <a:off x="6375039" y="4614706"/>
            <a:ext cx="1245490" cy="1371292"/>
            <a:chOff x="6375039" y="4614706"/>
            <a:chExt cx="1245490" cy="1371292"/>
          </a:xfrm>
        </p:grpSpPr>
        <p:pic>
          <p:nvPicPr>
            <p:cNvPr id="1034" name="Picture 10" descr="E:\Pictures\abecedarios\numero-2-velas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rot="504947">
              <a:off x="6375039" y="4614706"/>
              <a:ext cx="766678" cy="1311636"/>
            </a:xfrm>
            <a:prstGeom prst="rect">
              <a:avLst/>
            </a:prstGeom>
            <a:noFill/>
          </p:spPr>
        </p:pic>
        <p:pic>
          <p:nvPicPr>
            <p:cNvPr id="1026" name="Picture 2" descr="E:\Pictures\abecedarios\numero-6-velas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 rot="715131">
              <a:off x="6976829" y="4768227"/>
              <a:ext cx="643700" cy="1217771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10530">
    <p:sndAc>
      <p:stSnd>
        <p:snd r:embed="rId3" name="Cumpleaños Ayoze 201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garita M\Pictures\Hoy es tu dia Ayoze\12DXI-1MF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2" name="11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8434" name="Picture 2" descr="C:\Users\Margarita M\Desktop\Hoy es tu dia Ayoze\12DXI-1MF-1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18436" name="Picture 4" descr="C:\Users\Margarita M\Pictures\Nueva carpeta navidad\bfi1210367701v.gif"/>
            <p:cNvPicPr>
              <a:picLocks noChangeAspect="1" noChangeArrowheads="1" noCrop="1"/>
            </p:cNvPicPr>
            <p:nvPr/>
          </p:nvPicPr>
          <p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214282" y="0"/>
              <a:ext cx="3000396" cy="1214422"/>
            </a:xfrm>
            <a:prstGeom prst="rect">
              <a:avLst/>
            </a:prstGeom>
            <a:noFill/>
          </p:spPr>
        </p:pic>
        <p:pic>
          <p:nvPicPr>
            <p:cNvPr id="18437" name="Picture 5" descr="C:\Users\Margarita M\Pictures\Nueva carpeta navidad\bfi1210367701v.gif"/>
            <p:cNvPicPr>
              <a:picLocks noChangeAspect="1" noChangeArrowheads="1" noCrop="1"/>
            </p:cNvPicPr>
            <p:nvPr/>
          </p:nvPicPr>
          <p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 rot="5721469">
              <a:off x="3762068" y="1600982"/>
              <a:ext cx="2075991" cy="1444036"/>
            </a:xfrm>
            <a:prstGeom prst="rect">
              <a:avLst/>
            </a:prstGeom>
            <a:noFill/>
          </p:spPr>
        </p:pic>
        <p:pic>
          <p:nvPicPr>
            <p:cNvPr id="10" name="Picture 5" descr="C:\Users\Margarita M\Pictures\Nueva carpeta navidad\bfi1210367701v.gif"/>
            <p:cNvPicPr>
              <a:picLocks noChangeAspect="1" noChangeArrowheads="1" noCrop="1"/>
            </p:cNvPicPr>
            <p:nvPr/>
          </p:nvPicPr>
          <p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 rot="10470426">
              <a:off x="4976760" y="113982"/>
              <a:ext cx="2450818" cy="1444036"/>
            </a:xfrm>
            <a:prstGeom prst="rect">
              <a:avLst/>
            </a:prstGeom>
            <a:noFill/>
          </p:spPr>
        </p:pic>
        <p:pic>
          <p:nvPicPr>
            <p:cNvPr id="11" name="Picture 5" descr="C:\Users\Margarita M\Pictures\Nueva carpeta navidad\bfi1210367701v.gif"/>
            <p:cNvPicPr>
              <a:picLocks noChangeAspect="1" noChangeArrowheads="1" noCrop="1"/>
            </p:cNvPicPr>
            <p:nvPr/>
          </p:nvPicPr>
          <p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 rot="16200000">
              <a:off x="6831200" y="1547833"/>
              <a:ext cx="2396611" cy="1444036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 rot="21353413">
            <a:off x="1303615" y="1231220"/>
            <a:ext cx="24833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rgbClr val="FF0000"/>
                  </a:solidFill>
                </a:ln>
                <a:solidFill>
                  <a:srgbClr val="0033CC"/>
                </a:solidFill>
                <a:latin typeface="Harrington" pitchFamily="82" charset="0"/>
              </a:rPr>
              <a:t>¿¿¿¿Qué????</a:t>
            </a:r>
            <a:endParaRPr lang="es-ES" sz="3200" b="1" dirty="0">
              <a:ln>
                <a:solidFill>
                  <a:srgbClr val="FF0000"/>
                </a:solidFill>
              </a:ln>
              <a:solidFill>
                <a:srgbClr val="0033CC"/>
              </a:solidFill>
              <a:latin typeface="Harrington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 rot="21338821">
            <a:off x="1818186" y="2031128"/>
            <a:ext cx="273254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0033CC"/>
                </a:solidFill>
                <a:latin typeface="Harrington" pitchFamily="82" charset="0"/>
              </a:rPr>
              <a:t>¿Ya cumples años 	otra vez?</a:t>
            </a:r>
            <a:endParaRPr lang="es-ES" sz="2800" b="1" dirty="0">
              <a:ln>
                <a:solidFill>
                  <a:srgbClr val="FF0000"/>
                </a:solidFill>
              </a:ln>
              <a:solidFill>
                <a:srgbClr val="0033CC"/>
              </a:solidFill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 rot="170544">
            <a:off x="5386039" y="3255156"/>
            <a:ext cx="25047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0033CC"/>
                </a:solidFill>
                <a:latin typeface="Harrington" pitchFamily="82" charset="0"/>
              </a:rPr>
              <a:t>¿No habías cumplido ya el año pasado?</a:t>
            </a:r>
            <a:endParaRPr lang="es-ES" sz="2800" b="1" dirty="0">
              <a:ln>
                <a:solidFill>
                  <a:srgbClr val="FF0000"/>
                </a:solidFill>
              </a:ln>
              <a:solidFill>
                <a:srgbClr val="0033CC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1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600"/>
                            </p:stCondLst>
                            <p:childTnLst>
                              <p:par>
                                <p:cTn id="2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Users\Margarita M\Desktop\Hoy es tu dia Ayoze\55IR-2Mm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outerShdw blurRad="50800" dist="50800" dir="5400000" algn="ctr" rotWithShape="0">
              <a:srgbClr val="7030A0"/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2428860" y="2071678"/>
            <a:ext cx="33575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660066"/>
                  </a:solidFill>
                </a:ln>
                <a:solidFill>
                  <a:srgbClr val="7030A0"/>
                </a:solidFill>
                <a:latin typeface="Harrington" pitchFamily="82" charset="0"/>
              </a:rPr>
              <a:t>Bueno tranquilo, cumplir años no envejece</a:t>
            </a:r>
            <a:endParaRPr lang="es-ES" sz="2800" b="1" dirty="0">
              <a:ln>
                <a:solidFill>
                  <a:srgbClr val="660066"/>
                </a:solidFill>
              </a:ln>
              <a:solidFill>
                <a:srgbClr val="7030A0"/>
              </a:solidFill>
              <a:latin typeface="Harrington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357422" y="3786190"/>
            <a:ext cx="32861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660066"/>
                  </a:solidFill>
                </a:ln>
                <a:solidFill>
                  <a:srgbClr val="7030A0"/>
                </a:solidFill>
                <a:latin typeface="Harrington" pitchFamily="82" charset="0"/>
              </a:rPr>
              <a:t>¡¡¡Te convierte en  	un clásico!!!</a:t>
            </a:r>
            <a:endParaRPr lang="es-ES" sz="2800" b="1" dirty="0">
              <a:ln>
                <a:solidFill>
                  <a:srgbClr val="660066"/>
                </a:solidFill>
              </a:ln>
              <a:solidFill>
                <a:srgbClr val="7030A0"/>
              </a:solidFill>
              <a:latin typeface="Harrington" pitchFamily="82" charset="0"/>
            </a:endParaRPr>
          </a:p>
        </p:txBody>
      </p:sp>
      <p:pic>
        <p:nvPicPr>
          <p:cNvPr id="3074" name="Picture 2" descr="C:\Users\Margarita M\Pictures\Hoy es tu dia Ayoze\Hombre-traje-fumando-49455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A0A0A0"/>
              </a:clrFrom>
              <a:clrTo>
                <a:srgbClr val="A0A0A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29256" y="2000240"/>
            <a:ext cx="1500198" cy="27332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2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garita M\Pictures\Hoy es tu dia Ayoze\1O3g7-13Q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9" name="18 Grupo"/>
          <p:cNvGrpSpPr/>
          <p:nvPr/>
        </p:nvGrpSpPr>
        <p:grpSpPr>
          <a:xfrm>
            <a:off x="-1" y="-1"/>
            <a:ext cx="9144001" cy="6858001"/>
            <a:chOff x="0" y="-1"/>
            <a:chExt cx="9144001" cy="6858001"/>
          </a:xfrm>
        </p:grpSpPr>
        <p:grpSp>
          <p:nvGrpSpPr>
            <p:cNvPr id="18" name="17 Grupo"/>
            <p:cNvGrpSpPr/>
            <p:nvPr/>
          </p:nvGrpSpPr>
          <p:grpSpPr>
            <a:xfrm>
              <a:off x="0" y="-1"/>
              <a:ext cx="9144001" cy="6858001"/>
              <a:chOff x="0" y="-1"/>
              <a:chExt cx="9144001" cy="6858001"/>
            </a:xfrm>
          </p:grpSpPr>
          <p:pic>
            <p:nvPicPr>
              <p:cNvPr id="1031" name="Picture 7" descr="C:\Users\Margarita M\Desktop\Hoy es tu dia Ayoze\1O3g7-13Q-1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9144000" cy="6858000"/>
              </a:xfrm>
              <a:prstGeom prst="rect">
                <a:avLst/>
              </a:prstGeom>
              <a:noFill/>
            </p:spPr>
          </p:pic>
          <p:grpSp>
            <p:nvGrpSpPr>
              <p:cNvPr id="14" name="13 Grupo"/>
              <p:cNvGrpSpPr/>
              <p:nvPr/>
            </p:nvGrpSpPr>
            <p:grpSpPr>
              <a:xfrm>
                <a:off x="2714612" y="-1"/>
                <a:ext cx="6429389" cy="3500439"/>
                <a:chOff x="2714612" y="-1"/>
                <a:chExt cx="6429389" cy="3500439"/>
              </a:xfrm>
            </p:grpSpPr>
            <p:pic>
              <p:nvPicPr>
                <p:cNvPr id="1026" name="Picture 2" descr="E:\Pictures\estrellas\nochestrellada.gif"/>
                <p:cNvPicPr>
                  <a:picLocks noChangeAspect="1" noChangeArrowheads="1" noCrop="1"/>
                </p:cNvPicPr>
                <p:nvPr/>
              </p:nvPicPr>
              <p:blipFill>
                <a:blip r:embed="rId4" cstate="print">
                  <a:grayscl/>
                </a:blip>
                <a:srcRect/>
                <a:stretch>
                  <a:fillRect/>
                </a:stretch>
              </p:blipFill>
              <p:spPr bwMode="auto">
                <a:xfrm>
                  <a:off x="5786447" y="0"/>
                  <a:ext cx="3357554" cy="2285992"/>
                </a:xfrm>
                <a:prstGeom prst="rect">
                  <a:avLst/>
                </a:prstGeom>
                <a:noFill/>
              </p:spPr>
            </p:pic>
            <p:pic>
              <p:nvPicPr>
                <p:cNvPr id="1027" name="Picture 3" descr="E:\Pictures\estrellas\nochestrellada.gif"/>
                <p:cNvPicPr>
                  <a:picLocks noChangeAspect="1" noChangeArrowheads="1" noCrop="1"/>
                </p:cNvPicPr>
                <p:nvPr/>
              </p:nvPicPr>
              <p:blipFill>
                <a:blip r:embed="rId4" cstate="print">
                  <a:grayscl/>
                </a:blip>
                <a:srcRect/>
                <a:stretch>
                  <a:fillRect/>
                </a:stretch>
              </p:blipFill>
              <p:spPr bwMode="auto">
                <a:xfrm>
                  <a:off x="2714612" y="-1"/>
                  <a:ext cx="3214710" cy="2217657"/>
                </a:xfrm>
                <a:prstGeom prst="rect">
                  <a:avLst/>
                </a:prstGeom>
                <a:noFill/>
              </p:spPr>
            </p:pic>
            <p:pic>
              <p:nvPicPr>
                <p:cNvPr id="1029" name="Picture 5" descr="E:\Pictures\estrellas\nochestrellada.gif"/>
                <p:cNvPicPr>
                  <a:picLocks noChangeAspect="1" noChangeArrowheads="1" noCrop="1"/>
                </p:cNvPicPr>
                <p:nvPr/>
              </p:nvPicPr>
              <p:blipFill>
                <a:blip r:embed="rId4" cstate="print">
                  <a:grayscl/>
                </a:blip>
                <a:srcRect/>
                <a:stretch>
                  <a:fillRect/>
                </a:stretch>
              </p:blipFill>
              <p:spPr bwMode="auto">
                <a:xfrm>
                  <a:off x="6991350" y="1857364"/>
                  <a:ext cx="2152650" cy="1643074"/>
                </a:xfrm>
                <a:prstGeom prst="rect">
                  <a:avLst/>
                </a:prstGeom>
                <a:noFill/>
              </p:spPr>
            </p:pic>
          </p:grpSp>
        </p:grpSp>
        <p:pic>
          <p:nvPicPr>
            <p:cNvPr id="14346" name="Picture 10" descr="C:\Users\Margarita M\Desktop\Hoy es tu dia Ayoze\FUEGOS_5FArtificiales14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58148" y="1571612"/>
              <a:ext cx="1028700" cy="1857388"/>
            </a:xfrm>
            <a:prstGeom prst="rect">
              <a:avLst/>
            </a:prstGeom>
            <a:noFill/>
          </p:spPr>
        </p:pic>
        <p:pic>
          <p:nvPicPr>
            <p:cNvPr id="14347" name="Picture 11" descr="C:\Users\Margarita M\Desktop\Hoy es tu dia Ayoze\FUEGOS_5FArtificiales14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1062849">
              <a:off x="4219204" y="621475"/>
              <a:ext cx="1028700" cy="1649274"/>
            </a:xfrm>
            <a:prstGeom prst="rect">
              <a:avLst/>
            </a:prstGeom>
            <a:noFill/>
          </p:spPr>
        </p:pic>
        <p:pic>
          <p:nvPicPr>
            <p:cNvPr id="14348" name="Picture 12" descr="C:\Users\Margarita M\Desktop\Hoy es tu dia Ayoze\FUEGOS_5FArtificiales14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1081110">
              <a:off x="6324663" y="115073"/>
              <a:ext cx="1028700" cy="1795461"/>
            </a:xfrm>
            <a:prstGeom prst="rect">
              <a:avLst/>
            </a:prstGeom>
            <a:noFill/>
          </p:spPr>
        </p:pic>
      </p:grpSp>
      <p:pic>
        <p:nvPicPr>
          <p:cNvPr id="14342" name="Picture 6" descr="C:\Users\Margarita M\Desktop\Hoy es tu dia Ayoze\felizcumple89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116188">
            <a:off x="5563243" y="2699891"/>
            <a:ext cx="1303233" cy="109800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034" y="357166"/>
            <a:ext cx="39290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Disculpa que irrumpa así en tu monitor</a:t>
            </a:r>
            <a:endParaRPr lang="es-ES" sz="28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00034" y="1714488"/>
            <a:ext cx="32074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Pero tengo algo importante que decirte</a:t>
            </a:r>
            <a:endParaRPr lang="es-ES" sz="2800" b="1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77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1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3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4A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argarita M\Desktop\Hoy es tu dia Ayoze\1O3g7-13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1278725">
            <a:off x="1646905" y="1247717"/>
            <a:ext cx="43787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atin typeface="Harrington" pitchFamily="82" charset="0"/>
              </a:rPr>
              <a:t>Tu cumpleaños llegó y mañana ya habrá pasado</a:t>
            </a:r>
            <a:endParaRPr lang="es-ES" sz="2800" b="1" dirty="0">
              <a:latin typeface="Harrington" pitchFamily="82" charset="0"/>
            </a:endParaRPr>
          </a:p>
        </p:txBody>
      </p:sp>
      <p:pic>
        <p:nvPicPr>
          <p:cNvPr id="12292" name="Picture 4" descr="C:\Users\Margarita M\Desktop\Hoy es tu dia Ayoze\cumplea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45955">
            <a:off x="2093072" y="2269514"/>
            <a:ext cx="3952338" cy="2009833"/>
          </a:xfrm>
          <a:prstGeom prst="rect">
            <a:avLst/>
          </a:prstGeom>
          <a:noFill/>
        </p:spPr>
      </p:pic>
      <p:grpSp>
        <p:nvGrpSpPr>
          <p:cNvPr id="21" name="20 Grupo"/>
          <p:cNvGrpSpPr/>
          <p:nvPr/>
        </p:nvGrpSpPr>
        <p:grpSpPr>
          <a:xfrm>
            <a:off x="1285852" y="4786322"/>
            <a:ext cx="2214575" cy="1785950"/>
            <a:chOff x="1285852" y="4786322"/>
            <a:chExt cx="2214575" cy="1785950"/>
          </a:xfrm>
        </p:grpSpPr>
        <p:grpSp>
          <p:nvGrpSpPr>
            <p:cNvPr id="29" name="28 Grupo"/>
            <p:cNvGrpSpPr/>
            <p:nvPr/>
          </p:nvGrpSpPr>
          <p:grpSpPr>
            <a:xfrm>
              <a:off x="1285852" y="4786322"/>
              <a:ext cx="2214575" cy="1785950"/>
              <a:chOff x="1285852" y="4786322"/>
              <a:chExt cx="2214575" cy="1785950"/>
            </a:xfrm>
          </p:grpSpPr>
          <p:pic>
            <p:nvPicPr>
              <p:cNvPr id="5132" name="Picture 12" descr="E:\Pictures\abecedarios\alfabeto29-2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785918" y="4786322"/>
                <a:ext cx="590766" cy="1071570"/>
              </a:xfrm>
              <a:prstGeom prst="rect">
                <a:avLst/>
              </a:prstGeom>
              <a:noFill/>
            </p:spPr>
          </p:pic>
          <p:grpSp>
            <p:nvGrpSpPr>
              <p:cNvPr id="27" name="26 Grupo"/>
              <p:cNvGrpSpPr/>
              <p:nvPr/>
            </p:nvGrpSpPr>
            <p:grpSpPr>
              <a:xfrm>
                <a:off x="1285852" y="5572140"/>
                <a:ext cx="2214575" cy="1000132"/>
                <a:chOff x="928662" y="5286388"/>
                <a:chExt cx="2214575" cy="828676"/>
              </a:xfrm>
            </p:grpSpPr>
            <p:pic>
              <p:nvPicPr>
                <p:cNvPr id="5134" name="Picture 14" descr="E:\Pictures\abecedarios\alfabeto01a-.gif"/>
                <p:cNvPicPr>
                  <a:picLocks noChangeAspect="1" noChangeArrowheads="1" noCrop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>
                  <a:off x="928662" y="5286388"/>
                  <a:ext cx="428625" cy="685800"/>
                </a:xfrm>
                <a:prstGeom prst="rect">
                  <a:avLst/>
                </a:prstGeom>
                <a:noFill/>
              </p:spPr>
            </p:pic>
            <p:pic>
              <p:nvPicPr>
                <p:cNvPr id="5135" name="Picture 15" descr="E:\Pictures\abecedarios\alfabeto25y-.gif"/>
                <p:cNvPicPr>
                  <a:picLocks noChangeAspect="1" noChangeArrowheads="1" noCrop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428728" y="5429264"/>
                  <a:ext cx="419100" cy="685800"/>
                </a:xfrm>
                <a:prstGeom prst="rect">
                  <a:avLst/>
                </a:prstGeom>
                <a:noFill/>
              </p:spPr>
            </p:pic>
            <p:pic>
              <p:nvPicPr>
                <p:cNvPr id="5136" name="Picture 16" descr="E:\Pictures\abecedarios\alfabeto15o-.gif"/>
                <p:cNvPicPr>
                  <a:picLocks noChangeAspect="1" noChangeArrowheads="1" noCrop="1"/>
                </p:cNvPicPr>
                <p:nvPr/>
              </p:nvPicPr>
              <p:blipFill>
                <a:blip r:embed="rId8" cstate="print"/>
                <a:srcRect/>
                <a:stretch>
                  <a:fillRect/>
                </a:stretch>
              </p:blipFill>
              <p:spPr bwMode="auto">
                <a:xfrm>
                  <a:off x="1857356" y="5429264"/>
                  <a:ext cx="381000" cy="685800"/>
                </a:xfrm>
                <a:prstGeom prst="rect">
                  <a:avLst/>
                </a:prstGeom>
                <a:noFill/>
              </p:spPr>
            </p:pic>
            <p:pic>
              <p:nvPicPr>
                <p:cNvPr id="5137" name="Picture 17" descr="E:\Pictures\abecedarios\alfabeto26z-.gif"/>
                <p:cNvPicPr>
                  <a:picLocks noChangeAspect="1" noChangeArrowheads="1" noCrop="1"/>
                </p:cNvPicPr>
                <p:nvPr/>
              </p:nvPicPr>
              <p:blipFill>
                <a:blip r:embed="rId9" cstate="print"/>
                <a:srcRect/>
                <a:stretch>
                  <a:fillRect/>
                </a:stretch>
              </p:blipFill>
              <p:spPr bwMode="auto">
                <a:xfrm>
                  <a:off x="2214546" y="5357826"/>
                  <a:ext cx="419100" cy="685800"/>
                </a:xfrm>
                <a:prstGeom prst="rect">
                  <a:avLst/>
                </a:prstGeom>
                <a:noFill/>
              </p:spPr>
            </p:pic>
            <p:pic>
              <p:nvPicPr>
                <p:cNvPr id="5138" name="Picture 18" descr="E:\Pictures\abecedarios\alfabeto05e-.gif"/>
                <p:cNvPicPr>
                  <a:picLocks noChangeAspect="1" noChangeArrowheads="1" noCrop="1"/>
                </p:cNvPicPr>
                <p:nvPr/>
              </p:nvPicPr>
              <p:blipFill>
                <a:blip r:embed="rId10" cstate="print"/>
                <a:srcRect/>
                <a:stretch>
                  <a:fillRect/>
                </a:stretch>
              </p:blipFill>
              <p:spPr bwMode="auto">
                <a:xfrm>
                  <a:off x="2714612" y="5286388"/>
                  <a:ext cx="428625" cy="685800"/>
                </a:xfrm>
                <a:prstGeom prst="rect">
                  <a:avLst/>
                </a:prstGeom>
                <a:noFill/>
              </p:spPr>
            </p:pic>
          </p:grpSp>
        </p:grpSp>
        <p:pic>
          <p:nvPicPr>
            <p:cNvPr id="2050" name="Picture 2" descr="E:\Pictures\abecedarios\alfabeto33-6.gif"/>
            <p:cNvPicPr>
              <a:picLocks noChangeAspect="1" noChangeArrowheads="1" noCrop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571736" y="4786322"/>
              <a:ext cx="571504" cy="935188"/>
            </a:xfrm>
            <a:prstGeom prst="rect">
              <a:avLst/>
            </a:prstGeom>
            <a:noFill/>
          </p:spPr>
        </p:pic>
      </p:grpSp>
      <p:pic>
        <p:nvPicPr>
          <p:cNvPr id="12294" name="Picture 6" descr="C:\Users\Margarita M\Desktop\Hoy es tu dia Ayoze\55IR-2PX-4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488" y="1285860"/>
            <a:ext cx="52191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3175">
                  <a:solidFill>
                    <a:srgbClr val="660066"/>
                  </a:solidFill>
                </a:ln>
                <a:solidFill>
                  <a:srgbClr val="FF66FF"/>
                </a:solidFill>
                <a:latin typeface="Harrington" pitchFamily="82" charset="0"/>
              </a:rPr>
              <a:t>Pero la felicidad que yo te deseo, durará para toda la vida.</a:t>
            </a:r>
            <a:endParaRPr lang="es-ES" sz="2800" b="1" dirty="0">
              <a:ln w="3175">
                <a:solidFill>
                  <a:srgbClr val="660066"/>
                </a:solidFill>
              </a:ln>
              <a:solidFill>
                <a:srgbClr val="FF66FF"/>
              </a:solidFill>
              <a:latin typeface="Harrington" pitchFamily="82" charset="0"/>
            </a:endParaRPr>
          </a:p>
        </p:txBody>
      </p:sp>
      <p:pic>
        <p:nvPicPr>
          <p:cNvPr id="5143" name="Picture 23" descr="E:\Pictures\cumpleaños\laurel_hardy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643438" y="2143116"/>
            <a:ext cx="2786082" cy="2928958"/>
          </a:xfrm>
          <a:prstGeom prst="rect">
            <a:avLst/>
          </a:prstGeom>
          <a:noFill/>
        </p:spPr>
      </p:pic>
      <p:pic>
        <p:nvPicPr>
          <p:cNvPr id="5145" name="Picture 25" descr="E:\Pictures\cumpleaños\37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714480" y="4071942"/>
            <a:ext cx="4357718" cy="18383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768" y="4929198"/>
            <a:ext cx="787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 </a:t>
            </a:r>
            <a:r>
              <a:rPr lang="es-ES" dirty="0" err="1" smtClean="0"/>
              <a:t>Ayoze</a:t>
            </a:r>
            <a:endParaRPr lang="es-ES" dirty="0"/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argarita M\Desktop\Hoy es tu dia Ayoze\gO79-3mJ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71802" y="2285992"/>
            <a:ext cx="32147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Que en tu corazón brille la alegría</a:t>
            </a:r>
            <a:endParaRPr lang="es-ES" sz="2800" b="1" dirty="0">
              <a:ln>
                <a:solidFill>
                  <a:srgbClr val="FF0000"/>
                </a:solidFill>
              </a:ln>
              <a:solidFill>
                <a:srgbClr val="CCFF33"/>
              </a:solidFill>
              <a:latin typeface="Harrington" pitchFamily="82" charset="0"/>
            </a:endParaRPr>
          </a:p>
        </p:txBody>
      </p:sp>
      <p:pic>
        <p:nvPicPr>
          <p:cNvPr id="2054" name="Picture 6" descr="E:\Pictures\corazones\corazon12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3286124"/>
            <a:ext cx="1646859" cy="1428759"/>
          </a:xfrm>
          <a:prstGeom prst="rect">
            <a:avLst/>
          </a:prstGeom>
          <a:noFill/>
        </p:spPr>
      </p:pic>
      <p:pic>
        <p:nvPicPr>
          <p:cNvPr id="10244" name="Picture 4" descr="C:\Users\Margarita M\Desktop\Hoy es tu dia Ayoze\55IR-2GE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Margarita M\Pictures\cumpleaños Yaiza\52423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5852" y="1523034"/>
            <a:ext cx="1432162" cy="2406032"/>
          </a:xfrm>
          <a:prstGeom prst="rect">
            <a:avLst/>
          </a:prstGeom>
          <a:noFill/>
        </p:spPr>
      </p:pic>
      <p:pic>
        <p:nvPicPr>
          <p:cNvPr id="2051" name="Picture 3" descr="C:\Users\Margarita M\Pictures\cumpleaños Yaiza\52423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86116" y="2714619"/>
            <a:ext cx="1571636" cy="2263153"/>
          </a:xfrm>
          <a:prstGeom prst="rect">
            <a:avLst/>
          </a:prstGeom>
          <a:noFill/>
        </p:spPr>
      </p:pic>
      <p:pic>
        <p:nvPicPr>
          <p:cNvPr id="2052" name="Picture 4" descr="C:\Users\Margarita M\Pictures\cumpleaños Yaiza\52423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57884" y="928670"/>
            <a:ext cx="1488284" cy="250031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1736" y="1857364"/>
            <a:ext cx="39290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3300"/>
                </a:solidFill>
                <a:latin typeface="Harrington" pitchFamily="82" charset="0"/>
              </a:rPr>
              <a:t>Que la suerte te acompañe cada día</a:t>
            </a:r>
            <a:endParaRPr lang="es-ES" sz="2800" b="1" dirty="0">
              <a:solidFill>
                <a:srgbClr val="0033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71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xit" presetSubtype="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285720" y="285728"/>
            <a:ext cx="37147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00FF00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Aún estando lejos, celebraré contigo</a:t>
            </a:r>
            <a:endParaRPr lang="es-ES" sz="2800" b="1" dirty="0">
              <a:ln>
                <a:solidFill>
                  <a:srgbClr val="00FF00"/>
                </a:solidFill>
              </a:ln>
              <a:solidFill>
                <a:srgbClr val="FFFF00"/>
              </a:solidFill>
              <a:latin typeface="Harrington" pitchFamily="82" charset="0"/>
            </a:endParaRPr>
          </a:p>
        </p:txBody>
      </p:sp>
      <p:pic>
        <p:nvPicPr>
          <p:cNvPr id="3080" name="Picture 8" descr="C:\Users\Margarita M\Desktop\Hoy es tu dia Ayoze\k6ttlf76ry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4071942"/>
            <a:ext cx="2000232" cy="2500306"/>
          </a:xfrm>
          <a:prstGeom prst="rect">
            <a:avLst/>
          </a:prstGeom>
          <a:noFill/>
        </p:spPr>
      </p:pic>
      <p:pic>
        <p:nvPicPr>
          <p:cNvPr id="3081" name="Picture 9" descr="C:\Users\Margarita M\Desktop\Hoy es tu dia Ayoze\rbcy4f6fmb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142239"/>
            <a:ext cx="1714512" cy="2358594"/>
          </a:xfrm>
          <a:prstGeom prst="rect">
            <a:avLst/>
          </a:prstGeom>
          <a:noFill/>
        </p:spPr>
      </p:pic>
      <p:pic>
        <p:nvPicPr>
          <p:cNvPr id="3082" name="Picture 10" descr="C:\Users\Margarita M\Desktop\Hoy es tu dia Ayoze\rock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4744" y="4786322"/>
            <a:ext cx="1714512" cy="1782404"/>
          </a:xfrm>
          <a:prstGeom prst="rect">
            <a:avLst/>
          </a:prstGeom>
          <a:noFill/>
        </p:spPr>
      </p:pic>
      <p:pic>
        <p:nvPicPr>
          <p:cNvPr id="3083" name="Picture 11" descr="C:\Users\Margarita M\Desktop\Hoy es tu dia Ayoze\rgh1210614913g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1571612"/>
            <a:ext cx="1643074" cy="1785950"/>
          </a:xfrm>
          <a:prstGeom prst="rect">
            <a:avLst/>
          </a:prstGeom>
          <a:noFill/>
        </p:spPr>
      </p:pic>
      <p:pic>
        <p:nvPicPr>
          <p:cNvPr id="3084" name="Picture 12" descr="C:\Users\Margarita M\Desktop\Hoy es tu dia Ayoze\rgh1210614913g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0430" y="285728"/>
            <a:ext cx="1905000" cy="2000264"/>
          </a:xfrm>
          <a:prstGeom prst="rect">
            <a:avLst/>
          </a:prstGeom>
          <a:noFill/>
        </p:spPr>
      </p:pic>
      <p:pic>
        <p:nvPicPr>
          <p:cNvPr id="3085" name="Picture 13" descr="C:\Users\Margarita M\Desktop\Hoy es tu dia Ayoze\rgh1210614913g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16" y="3071810"/>
            <a:ext cx="1905000" cy="1785950"/>
          </a:xfrm>
          <a:prstGeom prst="rect">
            <a:avLst/>
          </a:prstGeom>
          <a:noFill/>
        </p:spPr>
      </p:pic>
      <p:pic>
        <p:nvPicPr>
          <p:cNvPr id="3089" name="Picture 17" descr="E:\Pictures\cumpleaños\a55r24ank0v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28794" y="2857496"/>
            <a:ext cx="2085990" cy="2607487"/>
          </a:xfrm>
          <a:prstGeom prst="rect">
            <a:avLst/>
          </a:prstGeom>
          <a:noFill/>
        </p:spPr>
      </p:pic>
      <p:pic>
        <p:nvPicPr>
          <p:cNvPr id="3090" name="Picture 18" descr="E:\Pictures\cumpleaños\b2gycvkd99e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86446" y="3643314"/>
            <a:ext cx="1057277" cy="1762129"/>
          </a:xfrm>
          <a:prstGeom prst="rect">
            <a:avLst/>
          </a:prstGeom>
          <a:noFill/>
        </p:spPr>
      </p:pic>
      <p:pic>
        <p:nvPicPr>
          <p:cNvPr id="3094" name="Picture 22" descr="C:\Users\Margarita M\Desktop\Hoy es tu dia Ayoze\felizcumpleanim2mc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57884" y="285728"/>
            <a:ext cx="2996780" cy="29594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696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6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rgarita M\Pictures\Hoy es tu dia Ayoze\1O3g7-13J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4099" name="Picture 3" descr="C:\Users\Margarita M\Desktop\Hoy es tu dia Ayoze\1O3g7-13J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grpSp>
        <p:nvGrpSpPr>
          <p:cNvPr id="18" name="17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grpSp>
          <p:nvGrpSpPr>
            <p:cNvPr id="9" name="8 Grupo"/>
            <p:cNvGrpSpPr/>
            <p:nvPr/>
          </p:nvGrpSpPr>
          <p:grpSpPr>
            <a:xfrm>
              <a:off x="0" y="0"/>
              <a:ext cx="9144000" cy="2357430"/>
              <a:chOff x="0" y="0"/>
              <a:chExt cx="9144000" cy="2357430"/>
            </a:xfrm>
          </p:grpSpPr>
          <p:pic>
            <p:nvPicPr>
              <p:cNvPr id="4100" name="Picture 4" descr="C:\Users\Margarita M\Desktop\Hoy es tu dia Ayoze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0"/>
                <a:ext cx="3000364" cy="2357430"/>
              </a:xfrm>
              <a:prstGeom prst="rect">
                <a:avLst/>
              </a:prstGeom>
              <a:noFill/>
            </p:spPr>
          </p:pic>
          <p:pic>
            <p:nvPicPr>
              <p:cNvPr id="7" name="Picture 4" descr="C:\Users\Margarita M\Desktop\Hoy es tu dia Ayoze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000364" y="0"/>
                <a:ext cx="3000396" cy="2357430"/>
              </a:xfrm>
              <a:prstGeom prst="rect">
                <a:avLst/>
              </a:prstGeom>
              <a:noFill/>
            </p:spPr>
          </p:pic>
          <p:pic>
            <p:nvPicPr>
              <p:cNvPr id="8" name="Picture 4" descr="C:\Users\Margarita M\Desktop\Hoy es tu dia Ayoze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000760" y="0"/>
                <a:ext cx="3143240" cy="2357430"/>
              </a:xfrm>
              <a:prstGeom prst="rect">
                <a:avLst/>
              </a:prstGeom>
              <a:noFill/>
            </p:spPr>
          </p:pic>
        </p:grpSp>
        <p:grpSp>
          <p:nvGrpSpPr>
            <p:cNvPr id="10" name="9 Grupo"/>
            <p:cNvGrpSpPr/>
            <p:nvPr/>
          </p:nvGrpSpPr>
          <p:grpSpPr>
            <a:xfrm>
              <a:off x="0" y="2500306"/>
              <a:ext cx="9144000" cy="2000264"/>
              <a:chOff x="0" y="-71438"/>
              <a:chExt cx="9144000" cy="2428868"/>
            </a:xfrm>
          </p:grpSpPr>
          <p:pic>
            <p:nvPicPr>
              <p:cNvPr id="11" name="Picture 4" descr="C:\Users\Margarita M\Desktop\Hoy es tu dia Ayoze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0"/>
                <a:ext cx="3000364" cy="2357430"/>
              </a:xfrm>
              <a:prstGeom prst="rect">
                <a:avLst/>
              </a:prstGeom>
              <a:noFill/>
            </p:spPr>
          </p:pic>
          <p:pic>
            <p:nvPicPr>
              <p:cNvPr id="12" name="Picture 4" descr="C:\Users\Margarita M\Desktop\Hoy es tu dia Ayoze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143240" y="-71438"/>
                <a:ext cx="3000396" cy="2357430"/>
              </a:xfrm>
              <a:prstGeom prst="rect">
                <a:avLst/>
              </a:prstGeom>
              <a:noFill/>
            </p:spPr>
          </p:pic>
          <p:pic>
            <p:nvPicPr>
              <p:cNvPr id="13" name="Picture 4" descr="C:\Users\Margarita M\Desktop\Hoy es tu dia Ayoze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000760" y="0"/>
                <a:ext cx="3143240" cy="2357430"/>
              </a:xfrm>
              <a:prstGeom prst="rect">
                <a:avLst/>
              </a:prstGeom>
              <a:noFill/>
            </p:spPr>
          </p:pic>
        </p:grpSp>
        <p:grpSp>
          <p:nvGrpSpPr>
            <p:cNvPr id="14" name="13 Grupo"/>
            <p:cNvGrpSpPr/>
            <p:nvPr/>
          </p:nvGrpSpPr>
          <p:grpSpPr>
            <a:xfrm>
              <a:off x="0" y="4500570"/>
              <a:ext cx="9144000" cy="2357430"/>
              <a:chOff x="0" y="0"/>
              <a:chExt cx="9144000" cy="2357430"/>
            </a:xfrm>
          </p:grpSpPr>
          <p:pic>
            <p:nvPicPr>
              <p:cNvPr id="15" name="Picture 4" descr="C:\Users\Margarita M\Desktop\Hoy es tu dia Ayoze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0"/>
                <a:ext cx="3000364" cy="2357430"/>
              </a:xfrm>
              <a:prstGeom prst="rect">
                <a:avLst/>
              </a:prstGeom>
              <a:noFill/>
            </p:spPr>
          </p:pic>
          <p:pic>
            <p:nvPicPr>
              <p:cNvPr id="16" name="Picture 4" descr="C:\Users\Margarita M\Desktop\Hoy es tu dia Ayoze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000364" y="0"/>
                <a:ext cx="3000396" cy="2357430"/>
              </a:xfrm>
              <a:prstGeom prst="rect">
                <a:avLst/>
              </a:prstGeom>
              <a:noFill/>
            </p:spPr>
          </p:pic>
          <p:pic>
            <p:nvPicPr>
              <p:cNvPr id="17" name="Picture 4" descr="C:\Users\Margarita M\Desktop\Hoy es tu dia Ayoze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000760" y="0"/>
                <a:ext cx="3143240" cy="2357430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2" name="1 Rectángulo"/>
          <p:cNvSpPr/>
          <p:nvPr/>
        </p:nvSpPr>
        <p:spPr>
          <a:xfrm>
            <a:off x="3000365" y="2500306"/>
            <a:ext cx="34290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atin typeface="Harrington" pitchFamily="82" charset="0"/>
              </a:rPr>
              <a:t>Que pases un día como tu eres</a:t>
            </a:r>
            <a:endParaRPr lang="es-ES" sz="2800" b="1" dirty="0">
              <a:latin typeface="Harrington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214678" y="3571876"/>
            <a:ext cx="36433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atin typeface="Harrington" pitchFamily="82" charset="0"/>
              </a:rPr>
              <a:t>¡¡Realmente especial!!</a:t>
            </a:r>
            <a:endParaRPr lang="es-ES" sz="2800" b="1" dirty="0">
              <a:latin typeface="Harrington" pitchFamily="82" charset="0"/>
            </a:endParaRPr>
          </a:p>
        </p:txBody>
      </p:sp>
      <p:pic>
        <p:nvPicPr>
          <p:cNvPr id="4101" name="Picture 5" descr="C:\Users\Margarita M\Desktop\Hoy es tu dia Ayoze\8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4071942"/>
            <a:ext cx="4000500" cy="14287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7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700"/>
                            </p:stCondLst>
                            <p:childTnLst>
                              <p:par>
                                <p:cTn id="2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Margarita M\Pictures\Hoy es tu dia Ayoze\wancudrosetopblan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35" name="Picture 15" descr="E:\Pictures\cumpleaños\wancudrosetop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1736" y="5447271"/>
            <a:ext cx="48577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Que uno a uno tus deseos se conviertan en realidad</a:t>
            </a:r>
            <a:endParaRPr lang="es-ES" sz="2800" b="1" dirty="0"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  <p:grpSp>
        <p:nvGrpSpPr>
          <p:cNvPr id="17" name="16 Grupo"/>
          <p:cNvGrpSpPr/>
          <p:nvPr/>
        </p:nvGrpSpPr>
        <p:grpSpPr>
          <a:xfrm>
            <a:off x="0" y="0"/>
            <a:ext cx="9294703" cy="6951133"/>
            <a:chOff x="0" y="0"/>
            <a:chExt cx="9294703" cy="6951133"/>
          </a:xfrm>
        </p:grpSpPr>
        <p:pic>
          <p:nvPicPr>
            <p:cNvPr id="5123" name="Picture 3" descr="C:\Users\Margarita M\Desktop\Hoy es tu dia Ayoze\1O3g7-13M-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" y="0"/>
              <a:ext cx="9143999" cy="6858000"/>
            </a:xfrm>
            <a:prstGeom prst="rect">
              <a:avLst/>
            </a:prstGeom>
            <a:noFill/>
          </p:spPr>
        </p:pic>
        <p:pic>
          <p:nvPicPr>
            <p:cNvPr id="5126" name="Picture 6" descr="E:\Pictures\estrellas\e1xdjw1f90mrsz74m53rvtn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715008" y="0"/>
              <a:ext cx="1190625" cy="952500"/>
            </a:xfrm>
            <a:prstGeom prst="rect">
              <a:avLst/>
            </a:prstGeom>
            <a:noFill/>
          </p:spPr>
        </p:pic>
        <p:pic>
          <p:nvPicPr>
            <p:cNvPr id="5127" name="Picture 7" descr="E:\Pictures\estrellas\e1xdjw1f90mrsz74m53rvtn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357950" y="2571744"/>
              <a:ext cx="1000132" cy="800105"/>
            </a:xfrm>
            <a:prstGeom prst="rect">
              <a:avLst/>
            </a:prstGeom>
            <a:noFill/>
          </p:spPr>
        </p:pic>
        <p:pic>
          <p:nvPicPr>
            <p:cNvPr id="5128" name="Picture 8" descr="E:\Pictures\estrellas\e1xdjw1f90mrsz74m53rvtn.gif"/>
            <p:cNvPicPr>
              <a:picLocks noChangeAspect="1" noChangeArrowheads="1" noCrop="1"/>
            </p:cNvPicPr>
            <p:nvPr/>
          </p:nvPicPr>
          <p:blipFill>
            <a:blip r:embed="rId6" cstate="print">
              <a:grayscl/>
            </a:blip>
            <a:srcRect/>
            <a:stretch>
              <a:fillRect/>
            </a:stretch>
          </p:blipFill>
          <p:spPr bwMode="auto">
            <a:xfrm rot="21143231">
              <a:off x="5140536" y="1103905"/>
              <a:ext cx="1643074" cy="1143008"/>
            </a:xfrm>
            <a:prstGeom prst="rect">
              <a:avLst/>
            </a:prstGeom>
            <a:noFill/>
          </p:spPr>
        </p:pic>
        <p:pic>
          <p:nvPicPr>
            <p:cNvPr id="5129" name="Picture 9" descr="E:\Pictures\estrellas\e1xdjw1f90mrsz74m53rvtn.gif"/>
            <p:cNvPicPr>
              <a:picLocks noChangeAspect="1" noChangeArrowheads="1" noCrop="1"/>
            </p:cNvPicPr>
            <p:nvPr/>
          </p:nvPicPr>
          <p:blipFill>
            <a:blip r:embed="rId6" cstate="print">
              <a:clrChange>
                <a:clrFrom>
                  <a:srgbClr val="0094FF"/>
                </a:clrFrom>
                <a:clrTo>
                  <a:srgbClr val="0094FF">
                    <a:alpha val="0"/>
                  </a:srgbClr>
                </a:clrTo>
              </a:clrChange>
              <a:duotone>
                <a:prstClr val="black"/>
                <a:srgbClr val="00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p:blipFill>
          <p:spPr bwMode="auto">
            <a:xfrm rot="2226461">
              <a:off x="7002241" y="106215"/>
              <a:ext cx="1575050" cy="1547592"/>
            </a:xfrm>
            <a:prstGeom prst="rect">
              <a:avLst/>
            </a:prstGeom>
            <a:noFill/>
          </p:spPr>
        </p:pic>
        <p:pic>
          <p:nvPicPr>
            <p:cNvPr id="5130" name="Picture 10" descr="E:\Pictures\estrellas\e1xdjw1f90mrsz74m53rvtn.gif"/>
            <p:cNvPicPr>
              <a:picLocks noChangeAspect="1" noChangeArrowheads="1" noCrop="1"/>
            </p:cNvPicPr>
            <p:nvPr/>
          </p:nvPicPr>
          <p:blipFill>
            <a:blip r:embed="rId6" cstate="print">
              <a:duotone>
                <a:prstClr val="black"/>
                <a:srgbClr val="FF3399">
                  <a:tint val="45000"/>
                  <a:satMod val="400000"/>
                </a:srgbClr>
              </a:duotone>
            </a:blip>
            <a:srcRect/>
            <a:stretch>
              <a:fillRect/>
            </a:stretch>
          </p:blipFill>
          <p:spPr bwMode="auto">
            <a:xfrm rot="19374418">
              <a:off x="7350431" y="1646037"/>
              <a:ext cx="1424911" cy="1257799"/>
            </a:xfrm>
            <a:prstGeom prst="rect">
              <a:avLst/>
            </a:prstGeom>
            <a:noFill/>
          </p:spPr>
        </p:pic>
        <p:pic>
          <p:nvPicPr>
            <p:cNvPr id="5131" name="Picture 11" descr="E:\Pictures\estrellas\e1xdjw1f90mrsz74m53rvtn.gif"/>
            <p:cNvPicPr>
              <a:picLocks noChangeAspect="1" noChangeArrowheads="1" noCrop="1"/>
            </p:cNvPicPr>
            <p:nvPr/>
          </p:nvPicPr>
          <p:blipFill>
            <a:blip r:embed="rId6" cstate="print">
              <a:duotone>
                <a:prstClr val="black"/>
                <a:srgbClr val="FF3399">
                  <a:tint val="45000"/>
                  <a:satMod val="400000"/>
                </a:srgbClr>
              </a:duotone>
            </a:blip>
            <a:srcRect/>
            <a:stretch>
              <a:fillRect/>
            </a:stretch>
          </p:blipFill>
          <p:spPr bwMode="auto">
            <a:xfrm>
              <a:off x="0" y="4929198"/>
              <a:ext cx="2428860" cy="1714512"/>
            </a:xfrm>
            <a:prstGeom prst="rect">
              <a:avLst/>
            </a:prstGeom>
            <a:noFill/>
          </p:spPr>
        </p:pic>
        <p:pic>
          <p:nvPicPr>
            <p:cNvPr id="5132" name="Picture 12" descr="E:\Pictures\estrellas\e1xdjw1f90mrsz74m53rvtn.gif"/>
            <p:cNvPicPr>
              <a:picLocks noChangeAspect="1" noChangeArrowheads="1" noCrop="1"/>
            </p:cNvPicPr>
            <p:nvPr/>
          </p:nvPicPr>
          <p:blipFill>
            <a:blip r:embed="rId6" cstate="print">
              <a:clrChange>
                <a:clrFrom>
                  <a:srgbClr val="0094FF"/>
                </a:clrFrom>
                <a:clrTo>
                  <a:srgbClr val="0094FF">
                    <a:alpha val="0"/>
                  </a:srgbClr>
                </a:clrTo>
              </a:clrChange>
              <a:duotone>
                <a:prstClr val="black"/>
                <a:srgbClr val="00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p:blipFill>
          <p:spPr bwMode="auto">
            <a:xfrm rot="634107">
              <a:off x="0" y="3714752"/>
              <a:ext cx="1071538" cy="1000132"/>
            </a:xfrm>
            <a:prstGeom prst="rect">
              <a:avLst/>
            </a:prstGeom>
            <a:noFill/>
          </p:spPr>
        </p:pic>
        <p:pic>
          <p:nvPicPr>
            <p:cNvPr id="5133" name="Picture 13" descr="E:\Pictures\estrellas\e1xdjw1f90mrsz74m53rvtn.gif"/>
            <p:cNvPicPr>
              <a:picLocks noChangeAspect="1" noChangeArrowheads="1" noCrop="1"/>
            </p:cNvPicPr>
            <p:nvPr/>
          </p:nvPicPr>
          <p:blipFill>
            <a:blip r:embed="rId6" cstate="print">
              <a:grayscl/>
            </a:blip>
            <a:srcRect/>
            <a:stretch>
              <a:fillRect/>
            </a:stretch>
          </p:blipFill>
          <p:spPr bwMode="auto">
            <a:xfrm rot="1535222">
              <a:off x="7662398" y="2813711"/>
              <a:ext cx="845346" cy="785818"/>
            </a:xfrm>
            <a:prstGeom prst="rect">
              <a:avLst/>
            </a:prstGeom>
            <a:noFill/>
          </p:spPr>
        </p:pic>
        <p:pic>
          <p:nvPicPr>
            <p:cNvPr id="5134" name="Picture 14" descr="E:\Pictures\estrellas\e1xdjw1f90mrsz74m53rvtn.gif"/>
            <p:cNvPicPr>
              <a:picLocks noChangeAspect="1" noChangeArrowheads="1" noCrop="1"/>
            </p:cNvPicPr>
            <p:nvPr/>
          </p:nvPicPr>
          <p:blipFill>
            <a:blip r:embed="rId6" cstate="print">
              <a:duotone>
                <a:prstClr val="black"/>
                <a:srgbClr val="00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p:blipFill>
          <p:spPr bwMode="auto">
            <a:xfrm rot="19365560">
              <a:off x="8019021" y="5765861"/>
              <a:ext cx="1275682" cy="1185272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 rot="21291219">
            <a:off x="1027921" y="875158"/>
            <a:ext cx="42254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3175">
                  <a:solidFill>
                    <a:schemeClr val="tx1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Te envío un fuerte abrazo, desde la distancia</a:t>
            </a:r>
            <a:endParaRPr lang="es-ES" sz="2800" b="1" dirty="0">
              <a:ln w="3175">
                <a:solidFill>
                  <a:schemeClr val="tx1"/>
                </a:solidFill>
              </a:ln>
              <a:solidFill>
                <a:srgbClr val="C00000"/>
              </a:solidFill>
              <a:latin typeface="Harrington" pitchFamily="82" charset="0"/>
            </a:endParaRPr>
          </a:p>
        </p:txBody>
      </p:sp>
      <p:pic>
        <p:nvPicPr>
          <p:cNvPr id="1026" name="Picture 2" descr="C:\Users\Margarita M\Desktop\Hoy es tu dia Ayoze\abrazos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013863">
            <a:off x="2052566" y="1759688"/>
            <a:ext cx="2953254" cy="37941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4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3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rgarita M\Desktop\Hoy es tu dia Ayoze\1O3g7-13L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1197837">
            <a:off x="2474216" y="1419960"/>
            <a:ext cx="4572000" cy="3877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Harrington" pitchFamily="82" charset="0"/>
              </a:rPr>
              <a:t>                Hoy es tu cumpleaños, </a:t>
            </a:r>
          </a:p>
          <a:p>
            <a:r>
              <a:rPr lang="es-ES" sz="2400" b="1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Harrington" pitchFamily="82" charset="0"/>
              </a:rPr>
              <a:t>            un día de celebración, </a:t>
            </a:r>
          </a:p>
          <a:p>
            <a:r>
              <a:rPr lang="es-ES" sz="2400" b="1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Harrington" pitchFamily="82" charset="0"/>
              </a:rPr>
              <a:t>           de emociones y de alegría </a:t>
            </a:r>
          </a:p>
          <a:p>
            <a:r>
              <a:rPr lang="es-ES" sz="2400" b="1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Harrington" pitchFamily="82" charset="0"/>
              </a:rPr>
              <a:t>                 para compartir con </a:t>
            </a:r>
          </a:p>
          <a:p>
            <a:r>
              <a:rPr lang="es-ES" sz="2400" b="1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Harrington" pitchFamily="82" charset="0"/>
              </a:rPr>
              <a:t>                   tus seres queridos.</a:t>
            </a:r>
          </a:p>
          <a:p>
            <a:r>
              <a:rPr lang="es-ES" sz="2400" b="1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Harrington" pitchFamily="82" charset="0"/>
              </a:rPr>
              <a:t>                     Hoy todo te sonríe, </a:t>
            </a:r>
          </a:p>
          <a:p>
            <a:r>
              <a:rPr lang="es-ES" sz="2400" b="1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Harrington" pitchFamily="82" charset="0"/>
              </a:rPr>
              <a:t>                     cada instante  es</a:t>
            </a:r>
          </a:p>
          <a:p>
            <a:r>
              <a:rPr lang="es-ES" sz="2400" b="1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Harrington" pitchFamily="82" charset="0"/>
              </a:rPr>
              <a:t>          una hermosa sorpresa.</a:t>
            </a:r>
          </a:p>
          <a:p>
            <a:r>
              <a:rPr lang="es-ES" sz="2400" b="1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Harrington" pitchFamily="82" charset="0"/>
              </a:rPr>
              <a:t>     Celébralo y se feliz, porque </a:t>
            </a:r>
          </a:p>
          <a:p>
            <a:r>
              <a:rPr lang="es-ES" sz="2400" b="1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Harrington" pitchFamily="82" charset="0"/>
              </a:rPr>
              <a:t>       ¡¡¡Hoy es tu día </a:t>
            </a:r>
            <a:r>
              <a:rPr lang="es-ES" sz="2400" b="1" dirty="0" err="1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Harrington" pitchFamily="82" charset="0"/>
              </a:rPr>
              <a:t>Ayoze</a:t>
            </a:r>
            <a:r>
              <a:rPr lang="es-ES" sz="2400" b="1" dirty="0" smtClean="0">
                <a:ln>
                  <a:solidFill>
                    <a:srgbClr val="FFFF99"/>
                  </a:solidFill>
                </a:ln>
                <a:solidFill>
                  <a:srgbClr val="00FF00"/>
                </a:solidFill>
                <a:latin typeface="Harrington" pitchFamily="82" charset="0"/>
              </a:rPr>
              <a:t>!!!</a:t>
            </a:r>
            <a:endParaRPr lang="es-ES" sz="2400" b="1" dirty="0">
              <a:ln>
                <a:solidFill>
                  <a:srgbClr val="FFFF99"/>
                </a:solidFill>
              </a:ln>
              <a:solidFill>
                <a:srgbClr val="00FF00"/>
              </a:solidFill>
              <a:latin typeface="Harrington" pitchFamily="82" charset="0"/>
            </a:endParaRPr>
          </a:p>
        </p:txBody>
      </p:sp>
      <p:pic>
        <p:nvPicPr>
          <p:cNvPr id="6147" name="Picture 3" descr="C:\Users\Margarita M\Desktop\Hoy es tu dia Ayoze\felizcumple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27496">
            <a:off x="-225913" y="1446852"/>
            <a:ext cx="3757229" cy="5656235"/>
          </a:xfrm>
          <a:prstGeom prst="rect">
            <a:avLst/>
          </a:prstGeom>
          <a:noFill/>
        </p:spPr>
      </p:pic>
      <p:pic>
        <p:nvPicPr>
          <p:cNvPr id="6150" name="Picture 6" descr="E:\Pictures\cumpleaños\v8lvmt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51570">
            <a:off x="3268665" y="5070872"/>
            <a:ext cx="3967614" cy="868557"/>
          </a:xfrm>
          <a:prstGeom prst="rect">
            <a:avLst/>
          </a:prstGeom>
          <a:noFill/>
        </p:spPr>
      </p:pic>
      <p:grpSp>
        <p:nvGrpSpPr>
          <p:cNvPr id="6" name="6 Grupo"/>
          <p:cNvGrpSpPr>
            <a:grpSpLocks/>
          </p:cNvGrpSpPr>
          <p:nvPr/>
        </p:nvGrpSpPr>
        <p:grpSpPr bwMode="auto">
          <a:xfrm flipH="1">
            <a:off x="7143768" y="4429132"/>
            <a:ext cx="1785950" cy="2247615"/>
            <a:chOff x="3810000" y="2224319"/>
            <a:chExt cx="1524000" cy="3011916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810000" y="2224319"/>
              <a:ext cx="1524000" cy="26288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8 Rectángulo"/>
            <p:cNvSpPr>
              <a:spLocks noChangeArrowheads="1"/>
            </p:cNvSpPr>
            <p:nvPr/>
          </p:nvSpPr>
          <p:spPr bwMode="auto">
            <a:xfrm>
              <a:off x="3931921" y="4617581"/>
              <a:ext cx="1353532" cy="618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400" dirty="0">
                  <a:ln>
                    <a:solidFill>
                      <a:srgbClr val="FFFF99"/>
                    </a:solidFill>
                  </a:ln>
                  <a:solidFill>
                    <a:srgbClr val="00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</a:rPr>
                <a:t>Margarita</a:t>
              </a:r>
            </a:p>
          </p:txBody>
        </p:sp>
      </p:grpSp>
    </p:spTree>
  </p:cSld>
  <p:clrMapOvr>
    <a:masterClrMapping/>
  </p:clrMapOvr>
  <p:transition spd="slow" advTm="287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1395</TotalTime>
  <Words>399</Words>
  <Application>Microsoft Office PowerPoint</Application>
  <PresentationFormat>Presentación en pantalla (4:3)</PresentationFormat>
  <Paragraphs>92</Paragraphs>
  <Slides>11</Slides>
  <Notes>10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88</cp:revision>
  <dcterms:created xsi:type="dcterms:W3CDTF">2014-01-07T16:35:27Z</dcterms:created>
  <dcterms:modified xsi:type="dcterms:W3CDTF">2014-01-11T01:40:17Z</dcterms:modified>
</cp:coreProperties>
</file>