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70" r:id="rId6"/>
    <p:sldId id="271" r:id="rId7"/>
    <p:sldId id="259" r:id="rId8"/>
    <p:sldId id="260" r:id="rId9"/>
    <p:sldId id="261" r:id="rId10"/>
    <p:sldId id="272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73" r:id="rId19"/>
    <p:sldId id="269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Ihyo1X0KZIkOPPhuly75g==" hashData="rXucXTZIAsuyDEWvLgmCMU731z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A20000"/>
    <a:srgbClr val="F9557C"/>
    <a:srgbClr val="FF0101"/>
    <a:srgbClr val="C00000"/>
    <a:srgbClr val="FFABD5"/>
    <a:srgbClr val="81FFFF"/>
    <a:srgbClr val="FEDAA4"/>
    <a:srgbClr val="FFFF99"/>
    <a:srgbClr val="00FFFF"/>
    <a:srgbClr val="FF99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427" autoAdjust="0"/>
  </p:normalViewPr>
  <p:slideViewPr>
    <p:cSldViewPr>
      <p:cViewPr varScale="1">
        <p:scale>
          <a:sx n="52" d="100"/>
          <a:sy n="52" d="100"/>
        </p:scale>
        <p:origin x="-84" y="-11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AC7DF-B7BE-4A66-BA24-EC27C0B0EF9C}" type="datetimeFigureOut">
              <a:rPr lang="es-ES" smtClean="0"/>
              <a:pPr/>
              <a:t>27/05/2017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386F-7933-4784-B48E-035498B81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AC7DF-B7BE-4A66-BA24-EC27C0B0EF9C}" type="datetimeFigureOut">
              <a:rPr lang="es-ES" smtClean="0"/>
              <a:pPr/>
              <a:t>27/05/2017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386F-7933-4784-B48E-035498B81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AC7DF-B7BE-4A66-BA24-EC27C0B0EF9C}" type="datetimeFigureOut">
              <a:rPr lang="es-ES" smtClean="0"/>
              <a:pPr/>
              <a:t>27/05/2017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386F-7933-4784-B48E-035498B81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AC7DF-B7BE-4A66-BA24-EC27C0B0EF9C}" type="datetimeFigureOut">
              <a:rPr lang="es-ES" smtClean="0"/>
              <a:pPr/>
              <a:t>27/05/2017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386F-7933-4784-B48E-035498B81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AC7DF-B7BE-4A66-BA24-EC27C0B0EF9C}" type="datetimeFigureOut">
              <a:rPr lang="es-ES" smtClean="0"/>
              <a:pPr/>
              <a:t>27/05/2017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386F-7933-4784-B48E-035498B81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AC7DF-B7BE-4A66-BA24-EC27C0B0EF9C}" type="datetimeFigureOut">
              <a:rPr lang="es-ES" smtClean="0"/>
              <a:pPr/>
              <a:t>27/05/2017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386F-7933-4784-B48E-035498B81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AC7DF-B7BE-4A66-BA24-EC27C0B0EF9C}" type="datetimeFigureOut">
              <a:rPr lang="es-ES" smtClean="0"/>
              <a:pPr/>
              <a:t>27/05/2017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386F-7933-4784-B48E-035498B81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AC7DF-B7BE-4A66-BA24-EC27C0B0EF9C}" type="datetimeFigureOut">
              <a:rPr lang="es-ES" smtClean="0"/>
              <a:pPr/>
              <a:t>27/05/2017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386F-7933-4784-B48E-035498B81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AC7DF-B7BE-4A66-BA24-EC27C0B0EF9C}" type="datetimeFigureOut">
              <a:rPr lang="es-ES" smtClean="0"/>
              <a:pPr/>
              <a:t>27/05/2017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386F-7933-4784-B48E-035498B81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AC7DF-B7BE-4A66-BA24-EC27C0B0EF9C}" type="datetimeFigureOut">
              <a:rPr lang="es-ES" smtClean="0"/>
              <a:pPr/>
              <a:t>27/05/2017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386F-7933-4784-B48E-035498B81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AC7DF-B7BE-4A66-BA24-EC27C0B0EF9C}" type="datetimeFigureOut">
              <a:rPr lang="es-ES" smtClean="0"/>
              <a:pPr/>
              <a:t>27/05/2017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B386F-7933-4784-B48E-035498B81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184AC7DF-B7BE-4A66-BA24-EC27C0B0EF9C}" type="datetimeFigureOut">
              <a:rPr lang="es-ES" smtClean="0"/>
              <a:pPr/>
              <a:t>27/05/2017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0E6B386F-7933-4784-B48E-035498B81E1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ript MT Bold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8.gif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24.gif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50000">
              <a:schemeClr val="accent2">
                <a:lumMod val="20000"/>
                <a:lumOff val="80000"/>
              </a:schemeClr>
            </a:gs>
            <a:gs pos="100000">
              <a:schemeClr val="accent4">
                <a:lumMod val="40000"/>
                <a:lumOff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3FA"/>
              </a:clrFrom>
              <a:clrTo>
                <a:srgbClr val="FEF3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9" name="Picture 1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1844824"/>
            <a:ext cx="4029075" cy="716183"/>
          </a:xfrm>
          <a:prstGeom prst="rect">
            <a:avLst/>
          </a:prstGeom>
          <a:noFill/>
        </p:spPr>
      </p:pic>
      <p:pic>
        <p:nvPicPr>
          <p:cNvPr id="1035" name="Picture 11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2564904"/>
            <a:ext cx="2609850" cy="708000"/>
          </a:xfrm>
          <a:prstGeom prst="rect">
            <a:avLst/>
          </a:prstGeom>
          <a:noFill/>
        </p:spPr>
      </p:pic>
      <p:pic>
        <p:nvPicPr>
          <p:cNvPr id="1037" name="Picture 13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3284984"/>
            <a:ext cx="1982341" cy="648072"/>
          </a:xfrm>
          <a:prstGeom prst="rect">
            <a:avLst/>
          </a:prstGeom>
          <a:noFill/>
        </p:spPr>
      </p:pic>
      <p:pic>
        <p:nvPicPr>
          <p:cNvPr id="18434" name="Picture 2" descr="http://r70.cooltext.com/rendered/cooltext24538620616045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912" y="3933056"/>
            <a:ext cx="1019175" cy="699517"/>
          </a:xfrm>
          <a:prstGeom prst="rect">
            <a:avLst/>
          </a:prstGeom>
          <a:noFill/>
        </p:spPr>
      </p:pic>
      <p:sp>
        <p:nvSpPr>
          <p:cNvPr id="10" name="9 Triángulo isósceles"/>
          <p:cNvSpPr/>
          <p:nvPr/>
        </p:nvSpPr>
        <p:spPr>
          <a:xfrm rot="5400000">
            <a:off x="-1150143" y="1150143"/>
            <a:ext cx="6858000" cy="4557713"/>
          </a:xfrm>
          <a:prstGeom prst="triangle">
            <a:avLst/>
          </a:prstGeom>
          <a:solidFill>
            <a:srgbClr val="FF99C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3429000" y="1143000"/>
            <a:ext cx="6858000" cy="4572000"/>
          </a:xfrm>
          <a:prstGeom prst="flowChartMerge">
            <a:avLst/>
          </a:prstGeom>
          <a:solidFill>
            <a:srgbClr val="FF99C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50000"/>
            </a:avLst>
          </a:prstGeom>
          <a:solidFill>
            <a:srgbClr val="FF99C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0" y="0"/>
            <a:ext cx="9144000" cy="3500438"/>
          </a:xfrm>
          <a:prstGeom prst="flowChartMerge">
            <a:avLst/>
          </a:prstGeom>
          <a:solidFill>
            <a:srgbClr val="FF99C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>
    <p:sndAc>
      <p:stSnd loop="1">
        <p:snd r:embed="rId2" name="Nadie es como ty y felicidades Isab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D:\Nueva carpeta\PPS DE CREACION PROPIA - EXCLUSIVOS\- ¡¡Feliz Cumpleaños!! Isabel 2017\Imágenes\3d-wallpapers-colorful-abstract-flowers-wallpaper-desktop-wallpapers-high-definition-cool-colourful-download-free-best-windows-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548680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99FF3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 este día tan </a:t>
            </a:r>
            <a:r>
              <a:rPr lang="es-ES" sz="2800" b="1" dirty="0" smtClean="0">
                <a:ln>
                  <a:solidFill>
                    <a:srgbClr val="99FF3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especial, quiero </a:t>
            </a:r>
            <a:r>
              <a:rPr lang="es-ES" sz="2800" b="1" dirty="0" smtClean="0">
                <a:ln>
                  <a:solidFill>
                    <a:srgbClr val="99FF3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las flores  hablen por mi.</a:t>
            </a:r>
            <a:endParaRPr lang="es-ES" sz="2800" b="1" dirty="0">
              <a:ln>
                <a:solidFill>
                  <a:srgbClr val="99FF33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7409" name="Picture 1" descr="D:\Nueva carpeta\PPS DE CREACION PROPIA - EXCLUSIVOS\- ¡¡Feliz Cumpleaños!! Isabel 2017\Imágenes\animacin40rz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212976"/>
            <a:ext cx="5914628" cy="1905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B9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409" name="Picture 1" descr="D:\Nueva carpeta\PPS DE CREACION PROPIA - EXCLUSIVOS\- ¡¡Feliz Cumpleaños!! Isabel 2017\Imágenes\Bouquets_Roses_Eustoma_5114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63688" y="188640"/>
            <a:ext cx="55446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Hoy en el día de tu cumpleaños, </a:t>
            </a:r>
          </a:p>
          <a:p>
            <a:pPr algn="ctr"/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ellas sean el más sincero regalo.</a:t>
            </a:r>
            <a:endParaRPr lang="es-ES" sz="28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grpSp>
        <p:nvGrpSpPr>
          <p:cNvPr id="14" name="13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grpSp>
          <p:nvGrpSpPr>
            <p:cNvPr id="8" name="7 Grupo"/>
            <p:cNvGrpSpPr/>
            <p:nvPr/>
          </p:nvGrpSpPr>
          <p:grpSpPr>
            <a:xfrm>
              <a:off x="0" y="0"/>
              <a:ext cx="9144000" cy="3429000"/>
              <a:chOff x="0" y="0"/>
              <a:chExt cx="9144000" cy="3429000"/>
            </a:xfrm>
          </p:grpSpPr>
          <p:pic>
            <p:nvPicPr>
              <p:cNvPr id="16385" name="Picture 1" descr="D:\Nueva carpeta\Mis Imágenes\cumpleaños\37hgfj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0" y="0"/>
                <a:ext cx="4572000" cy="1628800"/>
              </a:xfrm>
              <a:prstGeom prst="rect">
                <a:avLst/>
              </a:prstGeom>
              <a:noFill/>
            </p:spPr>
          </p:pic>
          <p:pic>
            <p:nvPicPr>
              <p:cNvPr id="5" name="Picture 1" descr="D:\Nueva carpeta\Mis Imágenes\cumpleaños\37hgfj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0" y="1628800"/>
                <a:ext cx="4572000" cy="1800200"/>
              </a:xfrm>
              <a:prstGeom prst="rect">
                <a:avLst/>
              </a:prstGeom>
              <a:noFill/>
            </p:spPr>
          </p:pic>
          <p:pic>
            <p:nvPicPr>
              <p:cNvPr id="6" name="Picture 1" descr="D:\Nueva carpeta\Mis Imágenes\cumpleaños\37hgfj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572000" y="0"/>
                <a:ext cx="4572000" cy="1628800"/>
              </a:xfrm>
              <a:prstGeom prst="rect">
                <a:avLst/>
              </a:prstGeom>
              <a:noFill/>
            </p:spPr>
          </p:pic>
          <p:pic>
            <p:nvPicPr>
              <p:cNvPr id="7" name="Picture 1" descr="D:\Nueva carpeta\Mis Imágenes\cumpleaños\37hgfj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572000" y="1628800"/>
                <a:ext cx="4572000" cy="1800200"/>
              </a:xfrm>
              <a:prstGeom prst="rect">
                <a:avLst/>
              </a:prstGeom>
              <a:noFill/>
            </p:spPr>
          </p:pic>
        </p:grpSp>
        <p:grpSp>
          <p:nvGrpSpPr>
            <p:cNvPr id="9" name="8 Grupo"/>
            <p:cNvGrpSpPr/>
            <p:nvPr/>
          </p:nvGrpSpPr>
          <p:grpSpPr>
            <a:xfrm>
              <a:off x="0" y="3501008"/>
              <a:ext cx="9144000" cy="3356992"/>
              <a:chOff x="0" y="0"/>
              <a:chExt cx="9144000" cy="3429000"/>
            </a:xfrm>
          </p:grpSpPr>
          <p:pic>
            <p:nvPicPr>
              <p:cNvPr id="10" name="Picture 1" descr="D:\Nueva carpeta\Mis Imágenes\cumpleaños\37hgfj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0" y="0"/>
                <a:ext cx="4572000" cy="1628800"/>
              </a:xfrm>
              <a:prstGeom prst="rect">
                <a:avLst/>
              </a:prstGeom>
              <a:noFill/>
            </p:spPr>
          </p:pic>
          <p:pic>
            <p:nvPicPr>
              <p:cNvPr id="11" name="Picture 1" descr="D:\Nueva carpeta\Mis Imágenes\cumpleaños\37hgfj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0" y="1628800"/>
                <a:ext cx="4572000" cy="1800200"/>
              </a:xfrm>
              <a:prstGeom prst="rect">
                <a:avLst/>
              </a:prstGeom>
              <a:noFill/>
            </p:spPr>
          </p:pic>
          <p:pic>
            <p:nvPicPr>
              <p:cNvPr id="12" name="Picture 1" descr="D:\Nueva carpeta\Mis Imágenes\cumpleaños\37hgfj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572000" y="0"/>
                <a:ext cx="4572000" cy="1628800"/>
              </a:xfrm>
              <a:prstGeom prst="rect">
                <a:avLst/>
              </a:prstGeom>
              <a:noFill/>
            </p:spPr>
          </p:pic>
          <p:pic>
            <p:nvPicPr>
              <p:cNvPr id="13" name="Picture 1" descr="D:\Nueva carpeta\Mis Imágenes\cumpleaños\37hgfj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572000" y="1628800"/>
                <a:ext cx="4572000" cy="1800200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" grpId="0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D:\Nueva carpeta\PPS DE CREACION PROPIA - EXCLUSIVOS\- ¡¡Feliz Cumpleaños!! Isabel 2017\Imágenes\10383804_881116761954371_9476298183275684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476672"/>
            <a:ext cx="3960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34411B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Que al igual que los niños, ellas te traigan energía </a:t>
            </a:r>
          </a:p>
          <a:p>
            <a:pPr algn="ctr"/>
            <a:r>
              <a:rPr lang="es-ES" sz="2800" b="1" dirty="0" smtClean="0">
                <a:ln>
                  <a:solidFill>
                    <a:srgbClr val="34411B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de vida nueva</a:t>
            </a:r>
            <a:endParaRPr lang="es-ES" sz="2800" b="1" dirty="0">
              <a:ln>
                <a:solidFill>
                  <a:srgbClr val="34411B"/>
                </a:solidFill>
              </a:ln>
              <a:solidFill>
                <a:schemeClr val="accent3">
                  <a:lumMod val="75000"/>
                </a:schemeClr>
              </a:solidFill>
              <a:latin typeface="Script MT Bold" pitchFamily="66" charset="0"/>
            </a:endParaRPr>
          </a:p>
        </p:txBody>
      </p:sp>
      <p:pic>
        <p:nvPicPr>
          <p:cNvPr id="15362" name="Picture 2" descr="D:\Nueva carpeta\Mis Imágenes\cumpleaños\ADOPTAR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85184"/>
            <a:ext cx="4185111" cy="16288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D:\Nueva carpeta\PPS DE CREACION PROPIA - EXCLUSIVOS\- ¡¡Feliz Cumpleaños!! Isabel 2017\Imágenes\5 - tumblr_o4fpijogSU1ugwcybo1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2" name="Picture 2" descr="D:\Nueva carpeta\PPS DE CREACION PROPIA - EXCLUSIVOS\- ¡¡Feliz Cumpleaños!! Isabel 2017\Imágenes\tumblr_o4fpijogSU1ugwcybo1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79912" y="3429000"/>
            <a:ext cx="41044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 w="6350">
                  <a:solidFill>
                    <a:srgbClr val="FFFF00"/>
                  </a:solidFill>
                </a:ln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te ayuden a recuperar toda la felicidad hoy y siempre.</a:t>
            </a:r>
            <a:endParaRPr lang="es-ES" sz="2800" b="1" dirty="0">
              <a:ln w="6350">
                <a:solidFill>
                  <a:srgbClr val="FFFF00"/>
                </a:solidFill>
              </a:ln>
              <a:solidFill>
                <a:srgbClr val="99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6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337" name="Picture 1" descr="D:\Nueva carpeta\PPS DE CREACION PROPIA - EXCLUSIVOS\- ¡¡Feliz Cumpleaños!! Isabel 2017\Imágenes\Roses_Closeup_Wine_color_4742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5157192"/>
            <a:ext cx="42849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99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 te sientes sola y olvidada, que ellas te recuerden que yo sigo estando ahí para ti.</a:t>
            </a:r>
            <a:endParaRPr lang="es-ES" sz="2800" b="1" dirty="0">
              <a:ln>
                <a:solidFill>
                  <a:srgbClr val="99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D:\Nueva carpeta\PPS DE CREACION PROPIA - EXCLUSIVOS\- ¡¡Feliz Cumpleaños!! Isabel 2017\Imágenes\Bouquets_Roses_4644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71800" y="260648"/>
            <a:ext cx="46225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 piensas que nadie te valora, que ellas te hagan ver tu propio y enorme valor.</a:t>
            </a:r>
            <a:endParaRPr lang="es-ES" sz="2800" b="1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9" name="18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solidFill>
            <a:srgbClr val="B7C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solidFill>
            <a:srgbClr val="B7C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solidFill>
            <a:srgbClr val="FFAB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solidFill>
            <a:srgbClr val="FFAB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9" grpId="0" animBg="1"/>
      <p:bldP spid="20" grpId="0" animBg="1"/>
      <p:bldP spid="17" grpId="0" animBg="1"/>
      <p:bldP spid="18" grpId="0" animBg="1"/>
      <p:bldP spid="15" grpId="0" animBg="1"/>
      <p:bldP spid="16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2F7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D:\Nueva carpeta\PPS DE CREACION PROPIA - EXCLUSIVOS\- ¡¡Feliz Cumpleaños!! Isabel 2017\Imágenes\Bouquets_Roses_Gerberas_Callas_Pink_color_519067_1365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332656"/>
            <a:ext cx="25202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 w="6350"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Deja que estas flores </a:t>
            </a:r>
            <a:r>
              <a:rPr lang="es-ES" sz="2800" b="1" dirty="0" smtClean="0">
                <a:ln w="6350"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hablen </a:t>
            </a:r>
            <a:r>
              <a:rPr lang="es-ES" sz="2800" b="1" dirty="0" smtClean="0">
                <a:ln w="6350"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 mi.</a:t>
            </a:r>
            <a:endParaRPr lang="es-ES" sz="2800" b="1" dirty="0">
              <a:ln w="6350">
                <a:solidFill>
                  <a:schemeClr val="accent3">
                    <a:lumMod val="50000"/>
                  </a:schemeClr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D:\Nueva carpeta\PPS DE CREACION PROPIA - EXCLUSIVOS\- ¡¡Feliz Cumpleaños!! Isabel 2017\Imágenes\324430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260648"/>
            <a:ext cx="30963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Aquí estoy </a:t>
            </a:r>
            <a:r>
              <a:rPr lang="es-ES" sz="2800" b="1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para </a:t>
            </a:r>
            <a:r>
              <a:rPr lang="es-ES" sz="2800" b="1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ayudarte a soplar las velas.</a:t>
            </a:r>
            <a:endParaRPr lang="es-ES" sz="2800" b="1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7" name="Picture 13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5589240"/>
            <a:ext cx="2566877" cy="839170"/>
          </a:xfrm>
          <a:prstGeom prst="rect">
            <a:avLst/>
          </a:prstGeom>
          <a:noFill/>
        </p:spPr>
      </p:pic>
      <p:pic>
        <p:nvPicPr>
          <p:cNvPr id="1031" name="Picture 7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9" y="4581128"/>
            <a:ext cx="5760640" cy="838201"/>
          </a:xfrm>
          <a:prstGeom prst="rect">
            <a:avLst/>
          </a:prstGeom>
          <a:noFill/>
        </p:spPr>
      </p:pic>
      <p:grpSp>
        <p:nvGrpSpPr>
          <p:cNvPr id="11" name="10 Grupo"/>
          <p:cNvGrpSpPr/>
          <p:nvPr/>
        </p:nvGrpSpPr>
        <p:grpSpPr>
          <a:xfrm>
            <a:off x="3851920" y="3429000"/>
            <a:ext cx="1152128" cy="1081856"/>
            <a:chOff x="3851920" y="3429000"/>
            <a:chExt cx="1152128" cy="1081856"/>
          </a:xfrm>
        </p:grpSpPr>
        <p:pic>
          <p:nvPicPr>
            <p:cNvPr id="1032" name="Picture 8" descr="D:\Nueva carpeta\Mis Imágenes\cumpleaños\cndl_or2_md_wte_animado.gif"/>
            <p:cNvPicPr>
              <a:picLocks noChangeAspect="1" noChangeArrowheads="1" noCrop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067944" y="3429000"/>
              <a:ext cx="228600" cy="952500"/>
            </a:xfrm>
            <a:prstGeom prst="rect">
              <a:avLst/>
            </a:prstGeom>
            <a:noFill/>
          </p:spPr>
        </p:pic>
        <p:pic>
          <p:nvPicPr>
            <p:cNvPr id="1033" name="Picture 9" descr="D:\Nueva carpeta\Mis Imágenes\cumpleaños\cndl_or2_md_wte_animado.gif"/>
            <p:cNvPicPr>
              <a:picLocks noChangeAspect="1" noChangeArrowheads="1" noCrop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572000" y="3429000"/>
              <a:ext cx="228600" cy="952500"/>
            </a:xfrm>
            <a:prstGeom prst="rect">
              <a:avLst/>
            </a:prstGeom>
            <a:noFill/>
          </p:spPr>
        </p:pic>
        <p:pic>
          <p:nvPicPr>
            <p:cNvPr id="1029" name="Picture 5" descr="http://r70.cooltext.com/rendered/cooltext245386206160454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851920" y="3645024"/>
              <a:ext cx="1152128" cy="865832"/>
            </a:xfrm>
            <a:prstGeom prst="rect">
              <a:avLst/>
            </a:prstGeom>
            <a:noFill/>
          </p:spPr>
        </p:pic>
      </p:grp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6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D:\Nueva carpeta\PPS DE CREACION PROPIA - EXCLUSIVOS\- ¡¡Feliz Cumpleaños!! Isabel 2017\Imágenes\Roses_Malva_Closeup_4993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332656"/>
            <a:ext cx="2736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 w="6350">
                  <a:solidFill>
                    <a:srgbClr val="7F00FE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Yo solo deseo que estés bien y que seas feliz</a:t>
            </a:r>
            <a:endParaRPr lang="es-ES" sz="2800" b="1" dirty="0">
              <a:ln w="6350">
                <a:solidFill>
                  <a:srgbClr val="7F00FE"/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644008" cy="3429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F6862A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F6862A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H="1" flipV="1">
            <a:off x="0" y="3429000"/>
            <a:ext cx="4644008" cy="3429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F6862A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4572000" y="3429000"/>
            <a:ext cx="4572000" cy="3429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F6862A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D:\Nueva carpeta\PPS DE CREACION PROPIA - EXCLUSIVOS\- ¡¡Feliz Cumpleaños!! Isabel 2017\Imágenes\Bouquets_Alstroemeria_Chrysanthemums_Black_519716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220072" y="836712"/>
            <a:ext cx="34563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 w="6350">
                  <a:solidFill>
                    <a:srgbClr val="FF66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Pero si no lo estuvieras, recuerda:</a:t>
            </a:r>
          </a:p>
          <a:p>
            <a:pPr algn="ctr"/>
            <a:endParaRPr lang="es-ES" sz="2800" b="1" dirty="0">
              <a:ln w="6350">
                <a:solidFill>
                  <a:srgbClr val="FF66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8194" name="Picture 2" descr="D:\Nueva carpeta\PPS DE CREACION PROPIA - EXCLUSIVOS\- ¡¡Feliz Cumpleaños!! Isabel 2017\Imágenes\bella-flor-roja-5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404664"/>
            <a:ext cx="34563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 w="6350">
                  <a:solidFill>
                    <a:srgbClr val="A2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Bajo la luz de la amistad, no hay mal que no encuentre su </a:t>
            </a:r>
            <a:r>
              <a:rPr lang="es-ES" sz="2800" b="1" dirty="0" err="1" smtClean="0">
                <a:ln w="6350">
                  <a:solidFill>
                    <a:srgbClr val="A2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fín</a:t>
            </a:r>
            <a:endParaRPr lang="es-ES" sz="2800" b="1" dirty="0" smtClean="0">
              <a:ln w="6350">
                <a:solidFill>
                  <a:srgbClr val="A2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Nueva carpeta\PPS DE CREACION PROPIA - EXCLUSIVOS\- ¡¡Feliz Cumpleaños!! Isabel 2017\Imágenes\Bouquets_Eustoma_White_background_Gifts_Bowknot_511987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1886" cy="68643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652120" y="5301208"/>
            <a:ext cx="29523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9933FF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Espero te hayan gustado las flores </a:t>
            </a:r>
            <a:endParaRPr lang="es-ES" sz="2800" dirty="0">
              <a:ln>
                <a:solidFill>
                  <a:srgbClr val="9933FF"/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8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50000"/>
            </a:avLst>
          </a:prstGeom>
          <a:solidFill>
            <a:srgbClr val="CC99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Triángulo isósceles"/>
          <p:cNvSpPr/>
          <p:nvPr/>
        </p:nvSpPr>
        <p:spPr>
          <a:xfrm flipV="1">
            <a:off x="0" y="0"/>
            <a:ext cx="9144000" cy="3429000"/>
          </a:xfrm>
          <a:prstGeom prst="triangle">
            <a:avLst>
              <a:gd name="adj" fmla="val 50000"/>
            </a:avLst>
          </a:prstGeom>
          <a:solidFill>
            <a:srgbClr val="CC99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>
              <a:gd name="adj" fmla="val 50261"/>
            </a:avLst>
          </a:prstGeom>
          <a:solidFill>
            <a:srgbClr val="CC99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>
              <a:gd name="adj" fmla="val 50000"/>
            </a:avLst>
          </a:prstGeom>
          <a:solidFill>
            <a:srgbClr val="CC99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7169" name="Picture 1" descr="D:\Nueva carpeta\PPS DE CREACION PROPIA - EXCLUSIVOS\- ¡¡Feliz Cumpleaños!! Isabel 2017\Imágenes\Bouquets_Camomiles_Roses_50216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508104" y="3861048"/>
            <a:ext cx="33123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BA9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</a:t>
            </a:r>
            <a:r>
              <a:rPr lang="es-ES" sz="28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BA9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8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BA9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también espero que recuerdes que aquí, hay alguien que piensa en ti.</a:t>
            </a:r>
            <a:endParaRPr lang="es-ES" sz="2800" b="1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FBA9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7172" name="Picture 4" descr="D:\Nueva carpeta\Mis Imágenes\cumpleaños\4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548680"/>
            <a:ext cx="3228975" cy="923925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0" grpId="0" animBg="1"/>
      <p:bldP spid="11" grpId="0" animBg="1"/>
      <p:bldP spid="12" grpId="0" animBg="1"/>
      <p:bldP spid="2" grpId="0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D:\Nueva carpeta\PPS DE CREACION PROPIA - EXCLUSIVOS\- ¡¡Feliz Cumpleaños!! Isabel 2017\Imágenes\Bouquets_Roses_519828_1157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436096" y="332656"/>
            <a:ext cx="35283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2F34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¿Alguna vez te dijeron que eres muy especial?</a:t>
            </a:r>
            <a:endParaRPr lang="es-ES" sz="2800" b="1" dirty="0">
              <a:ln>
                <a:solidFill>
                  <a:srgbClr val="FF2F34"/>
                </a:solidFill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8B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7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D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6146" name="Picture 2" descr="D:\Nueva carpeta\PPS DE CREACION PROPIA - EXCLUSIVOS\- ¡¡Feliz Cumpleaños!! Isabel 2017\Imágenes\c5ac141c0d7be910b9d116d65954cf1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267744" y="1916832"/>
            <a:ext cx="35638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rgbClr val="1C431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¿Que la luz que emites hasta podría encender una estrella?</a:t>
            </a:r>
            <a:endParaRPr lang="es-ES" sz="2800" b="1" dirty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63500">
                  <a:srgbClr val="1C431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6147" name="Picture 3" descr="D:\Nueva carpeta\Mis Imágenes\estrellas\2403019gqtx4dw1m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3573016"/>
            <a:ext cx="2974082" cy="268605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 animBg="1"/>
      <p:bldP spid="9" grpId="0" animBg="1"/>
      <p:bldP spid="8" grpId="0" animBg="1"/>
      <p:bldP spid="6" grpId="0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D:\Nueva carpeta\PPS DE CREACION PROPIA - EXCLUSIVOS\- ¡¡Feliz Cumpleaños!! Isabel 2017\Imágenes\Bouquets_Roses_Ribbon_5006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548680"/>
            <a:ext cx="396043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EAC5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¿Alguna vez te dijeron lo importante que haces sentir a otros?</a:t>
            </a:r>
            <a:endParaRPr lang="es-ES" sz="280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EAC5C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grpSp>
        <p:nvGrpSpPr>
          <p:cNvPr id="22" name="12 Grupo"/>
          <p:cNvGrpSpPr/>
          <p:nvPr/>
        </p:nvGrpSpPr>
        <p:grpSpPr>
          <a:xfrm>
            <a:off x="0" y="0"/>
            <a:ext cx="9144000" cy="6858000"/>
            <a:chOff x="611560" y="836712"/>
            <a:chExt cx="3600400" cy="5032176"/>
          </a:xfrm>
          <a:solidFill>
            <a:srgbClr val="FF9999"/>
          </a:solidFill>
        </p:grpSpPr>
        <p:sp>
          <p:nvSpPr>
            <p:cNvPr id="23" name="22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4" name="23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5122" name="Picture 2" descr="D:\Nueva carpeta\PPS DE CREACION PROPIA - EXCLUSIVOS\- ¡¡Feliz Cumpleaños!! Isabel 2017\Imágenes\Roses_Valentine's_Day_450221+Sweets_Cakes_Roses_Black_background_Design_521240_1323x1024+1028828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403648" y="2060848"/>
            <a:ext cx="63367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¿Alguna vez te dijeron que cuando estaban </a:t>
            </a:r>
            <a:endParaRPr lang="es-ES" sz="2800" b="1" dirty="0" smtClean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tristes</a:t>
            </a:r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tus mensajes o tu simple </a:t>
            </a:r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presencia </a:t>
            </a:r>
          </a:p>
          <a:p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les </a:t>
            </a:r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hicieron sonreír porque les alegraste </a:t>
            </a:r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</a:t>
            </a:r>
          </a:p>
          <a:p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                el </a:t>
            </a:r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corazón?</a:t>
            </a:r>
            <a:endParaRPr lang="es-ES" sz="28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5150" name="Picture 3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4869160"/>
            <a:ext cx="2568722" cy="482184"/>
          </a:xfrm>
          <a:prstGeom prst="rect">
            <a:avLst/>
          </a:prstGeom>
          <a:noFill/>
        </p:spPr>
      </p:pic>
      <p:pic>
        <p:nvPicPr>
          <p:cNvPr id="5152" name="Picture 3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5373216"/>
            <a:ext cx="1656184" cy="518154"/>
          </a:xfrm>
          <a:prstGeom prst="rect">
            <a:avLst/>
          </a:prstGeom>
          <a:noFill/>
        </p:spPr>
      </p:pic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D:\Nueva carpeta\PPS DE CREACION PROPIA - EXCLUSIVOS\- ¡¡Feliz Cumpleaños!! Isabel 2017\Imágenes\Chrysanthemums_Roses_Alstroemeria_White_background_518152_1228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flipH="1"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 w="6350">
                  <a:solidFill>
                    <a:srgbClr val="BC008B"/>
                  </a:solidFill>
                </a:ln>
                <a:solidFill>
                  <a:srgbClr val="D454A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¿Alguna vez te he dicho cuánto te aprecio?</a:t>
            </a:r>
            <a:endParaRPr lang="es-ES" sz="2800" b="1" dirty="0">
              <a:ln w="6350">
                <a:solidFill>
                  <a:srgbClr val="BC008B"/>
                </a:solidFill>
              </a:ln>
              <a:solidFill>
                <a:srgbClr val="D454A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FF99CC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92D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4098" name="Picture 2" descr="D:\Nueva carpeta\PPS DE CREACION PROPIA - EXCLUSIVOS\- ¡¡Feliz Cumpleaños!! Isabel 2017\Imágenes\Crocuses_Closeup_Two_4836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259632" y="260648"/>
            <a:ext cx="63367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 w="6350">
                  <a:solidFill>
                    <a:srgbClr val="9933FF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 tu forma de ser, tu alegría exterior, aunque interiormente lo estés pasando mal.</a:t>
            </a:r>
          </a:p>
          <a:p>
            <a:pPr algn="ctr"/>
            <a:r>
              <a:rPr lang="es-ES" sz="2800" b="1" dirty="0" smtClean="0">
                <a:ln w="6350">
                  <a:solidFill>
                    <a:srgbClr val="9933FF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 ser tú, simplemente tú</a:t>
            </a:r>
            <a:endParaRPr lang="es-ES" sz="2800" b="1" dirty="0">
              <a:ln w="6350">
                <a:solidFill>
                  <a:srgbClr val="9933FF"/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3" grpId="0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Nueva carpeta\PPS DE CREACION PROPIA - EXCLUSIVOS\- ¡¡Feliz Cumpleaños!! Isabel 2017\Imágenes\Felicitacion Te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rot="20980042">
            <a:off x="203411" y="3274099"/>
            <a:ext cx="21447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6350">
                  <a:solidFill>
                    <a:srgbClr val="FF2F3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 </a:t>
            </a:r>
            <a:r>
              <a:rPr lang="es-ES" sz="2800" b="1" dirty="0" smtClean="0">
                <a:ln w="6350">
                  <a:solidFill>
                    <a:srgbClr val="FF2F3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mandase una sonrisa </a:t>
            </a:r>
            <a:endParaRPr lang="es-ES" sz="2800" b="1" dirty="0">
              <a:ln w="6350">
                <a:solidFill>
                  <a:srgbClr val="FF2F34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 rot="20897444">
            <a:off x="3026215" y="5057125"/>
            <a:ext cx="2112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 w="6350">
                  <a:solidFill>
                    <a:srgbClr val="FF2F34"/>
                  </a:solidFill>
                </a:ln>
                <a:solidFill>
                  <a:srgbClr val="EAC5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¿Te </a:t>
            </a:r>
            <a:r>
              <a:rPr lang="es-ES" sz="2800" b="1" dirty="0" smtClean="0">
                <a:ln w="6350">
                  <a:solidFill>
                    <a:srgbClr val="FF2F34"/>
                  </a:solidFill>
                </a:ln>
                <a:solidFill>
                  <a:srgbClr val="EAC5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gustaría?</a:t>
            </a:r>
            <a:endParaRPr lang="es-ES" sz="2800" b="1" dirty="0">
              <a:ln w="6350">
                <a:solidFill>
                  <a:srgbClr val="FF2F34"/>
                </a:solidFill>
              </a:ln>
              <a:solidFill>
                <a:srgbClr val="EAC5C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A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1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EDA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6" name="Picture 4" descr="D:\Nueva carpeta\PPS DE CREACION PROPIA - EXCLUSIVOS\- ¡¡Feliz Cumpleaños!! Isabel 2017\Imágenes\Roses_Template_greeting_4940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 rot="408750">
            <a:off x="5646589" y="2567263"/>
            <a:ext cx="23969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C86664"/>
                  </a:solidFill>
                </a:ln>
                <a:solidFill>
                  <a:srgbClr val="EAC5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Eres una buena amiga como para mandarte solo una sonrisa.</a:t>
            </a:r>
            <a:endParaRPr lang="es-ES" sz="2800" b="1" dirty="0">
              <a:ln>
                <a:solidFill>
                  <a:srgbClr val="C86664"/>
                </a:solidFill>
              </a:ln>
              <a:solidFill>
                <a:srgbClr val="EAC5C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6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 animBg="1"/>
      <p:bldP spid="12" grpId="0" animBg="1"/>
      <p:bldP spid="13" grpId="0" animBg="1"/>
      <p:bldP spid="10" grpId="0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1" name="Picture 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9134475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2" name="Picture 22" descr="D:\Nueva carpeta\PPS DE CREACION PROPIA - EXCLUSIVOS\- ¡¡Feliz Cumpleaños!! Isabel 2017\Imágenes\floaties-besos-0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260648"/>
            <a:ext cx="2880320" cy="1440160"/>
          </a:xfrm>
          <a:prstGeom prst="rect">
            <a:avLst/>
          </a:prstGeom>
          <a:noFill/>
        </p:spPr>
      </p:pic>
      <p:pic>
        <p:nvPicPr>
          <p:cNvPr id="43" name="Picture 22" descr="D:\Nueva carpeta\PPS DE CREACION PROPIA - EXCLUSIVOS\- ¡¡Feliz Cumpleaños!! Isabel 2017\Imágenes\floaties-besos-0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75233">
            <a:off x="2151913" y="3539096"/>
            <a:ext cx="2704776" cy="1432659"/>
          </a:xfrm>
          <a:prstGeom prst="rect">
            <a:avLst/>
          </a:prstGeom>
          <a:noFill/>
        </p:spPr>
      </p:pic>
      <p:pic>
        <p:nvPicPr>
          <p:cNvPr id="44" name="Picture 22" descr="D:\Nueva carpeta\PPS DE CREACION PROPIA - EXCLUSIVOS\- ¡¡Feliz Cumpleaños!! Isabel 2017\Imágenes\floaties-besos-0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18875">
            <a:off x="2709499" y="2278469"/>
            <a:ext cx="2521084" cy="1357256"/>
          </a:xfrm>
          <a:prstGeom prst="rect">
            <a:avLst/>
          </a:prstGeom>
          <a:noFill/>
        </p:spPr>
      </p:pic>
      <p:sp>
        <p:nvSpPr>
          <p:cNvPr id="45" name="44 CuadroTexto"/>
          <p:cNvSpPr txBox="1"/>
          <p:nvPr/>
        </p:nvSpPr>
        <p:spPr>
          <a:xfrm>
            <a:off x="395536" y="620688"/>
            <a:ext cx="396043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mando miles de sonrisas acompañadas de millones de besos</a:t>
            </a:r>
            <a:endParaRPr lang="es-ES" sz="28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0263" name="Picture 23" descr="D:\Nueva carpeta\PPS DE CREACION PROPIA - EXCLUSIVOS\- ¡¡Feliz Cumpleaños!! Isabel 2017\Imágenes\GIF0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077072"/>
            <a:ext cx="2808312" cy="1512168"/>
          </a:xfrm>
          <a:prstGeom prst="rect">
            <a:avLst/>
          </a:prstGeom>
          <a:noFill/>
        </p:spPr>
      </p:pic>
      <p:pic>
        <p:nvPicPr>
          <p:cNvPr id="47" name="Picture 22" descr="D:\Nueva carpeta\PPS DE CREACION PROPIA - EXCLUSIVOS\- ¡¡Feliz Cumpleaños!! Isabel 2017\Imágenes\floaties-besos-0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92485">
            <a:off x="374990" y="2166865"/>
            <a:ext cx="2448272" cy="1530508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4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D:\Nueva carpeta\PPS DE CREACION PROPIA - EXCLUSIVOS\- ¡¡Feliz Cumpleaños!! Isabel 2017\Imágenes\Roses_Closeup_Red_Drops_483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692696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 w="635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Pero creo que mereces mucho más que eso</a:t>
            </a:r>
            <a:endParaRPr lang="es-ES" sz="2800" b="1" dirty="0">
              <a:ln w="6350"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FF010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0" y="0"/>
            <a:ext cx="4572000" cy="6858000"/>
          </a:xfrm>
          <a:prstGeom prst="rect">
            <a:avLst/>
          </a:prstGeom>
          <a:solidFill>
            <a:srgbClr val="FF010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2052" name="Picture 4" descr="D:\Nueva carpeta\PPS DE CREACION PROPIA - EXCLUSIVOS\- ¡¡Feliz Cumpleaños!! Isabel 2017\Imágenes\Roses_Closeup_Template_greeting_card_Orange_513335_1280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0"/>
            <a:ext cx="9167813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347864" y="3068960"/>
            <a:ext cx="43924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EA7500"/>
                  </a:solidFill>
                </a:ln>
                <a:solidFill>
                  <a:srgbClr val="FFB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</a:t>
            </a:r>
            <a:r>
              <a:rPr lang="es-ES" sz="2800" dirty="0" smtClean="0">
                <a:ln>
                  <a:solidFill>
                    <a:srgbClr val="EA7500"/>
                  </a:solidFill>
                </a:ln>
                <a:solidFill>
                  <a:srgbClr val="FFB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Así</a:t>
            </a:r>
            <a:r>
              <a:rPr lang="es-ES" sz="2800" b="1" dirty="0" smtClean="0">
                <a:ln>
                  <a:solidFill>
                    <a:srgbClr val="EA7500"/>
                  </a:solidFill>
                </a:ln>
                <a:solidFill>
                  <a:srgbClr val="FFB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800" b="1" dirty="0" smtClean="0">
                <a:ln>
                  <a:solidFill>
                    <a:srgbClr val="EA7500"/>
                  </a:solidFill>
                </a:ln>
                <a:solidFill>
                  <a:srgbClr val="FFB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lo acompaño </a:t>
            </a:r>
            <a:endParaRPr lang="es-ES" sz="2800" b="1" dirty="0" smtClean="0">
              <a:ln>
                <a:solidFill>
                  <a:srgbClr val="EA7500"/>
                </a:solidFill>
              </a:ln>
              <a:solidFill>
                <a:srgbClr val="FFB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rgbClr val="EA7500"/>
                  </a:solidFill>
                </a:ln>
                <a:solidFill>
                  <a:srgbClr val="FFB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 </a:t>
            </a:r>
            <a:r>
              <a:rPr lang="es-ES" sz="2800" b="1" dirty="0" smtClean="0">
                <a:ln>
                  <a:solidFill>
                    <a:srgbClr val="EA7500"/>
                  </a:solidFill>
                </a:ln>
                <a:solidFill>
                  <a:srgbClr val="FFB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montaña gigante de abrazos</a:t>
            </a:r>
            <a:endParaRPr lang="es-ES" sz="2800" b="1" dirty="0">
              <a:ln>
                <a:solidFill>
                  <a:srgbClr val="EA7500"/>
                </a:solidFill>
              </a:ln>
              <a:solidFill>
                <a:srgbClr val="FFB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2051" name="Picture 3" descr="D:\Nueva carpeta\Mis Imágenes\cumpleaños\abrazos-7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4467226"/>
            <a:ext cx="2088232" cy="1955770"/>
          </a:xfrm>
          <a:prstGeom prst="rect">
            <a:avLst/>
          </a:prstGeom>
          <a:noFill/>
        </p:spPr>
      </p:pic>
      <p:pic>
        <p:nvPicPr>
          <p:cNvPr id="7" name="Picture 3" descr="D:\Nueva carpeta\Mis Imágenes\cumpleaños\abrazos-7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4509120"/>
            <a:ext cx="2088232" cy="1955770"/>
          </a:xfrm>
          <a:prstGeom prst="rect">
            <a:avLst/>
          </a:prstGeom>
          <a:noFill/>
        </p:spPr>
      </p:pic>
      <p:pic>
        <p:nvPicPr>
          <p:cNvPr id="8" name="Picture 3" descr="D:\Nueva carpeta\Mis Imágenes\cumpleaños\abrazos-7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4437112"/>
            <a:ext cx="2088232" cy="195577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 animBg="1"/>
      <p:bldP spid="12" grpId="1" animBg="1"/>
      <p:bldP spid="13" grpId="0" animBg="1"/>
      <p:bldP spid="13" grpId="1" animBg="1"/>
      <p:bldP spid="3" grpId="0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D:\Nueva carpeta\PPS DE CREACION PROPIA - EXCLUSIVOS\- ¡¡Feliz Cumpleaños!! Isabel 2017\Imágenes\2015-hot-sale-free-shpping-home-garden-bonsai-100pcs-font-b-green-b-font-font-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32773" name="Picture 5" descr="D:\Nueva carpeta\Mis Imágenes\cumpleaños\a_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404664"/>
            <a:ext cx="6192688" cy="2160240"/>
          </a:xfrm>
          <a:prstGeom prst="rect">
            <a:avLst/>
          </a:prstGeom>
          <a:noFill/>
        </p:spPr>
      </p:pic>
      <p:pic>
        <p:nvPicPr>
          <p:cNvPr id="32774" name="Picture 6" descr="D:\Nueva carpeta\Mis Imágenes\cumpleaños\felicidades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1" y="4437113"/>
            <a:ext cx="7262663" cy="24208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9" name="13 Grupo"/>
          <p:cNvGrpSpPr/>
          <p:nvPr/>
        </p:nvGrpSpPr>
        <p:grpSpPr>
          <a:xfrm flipV="1">
            <a:off x="4572000" y="0"/>
            <a:ext cx="4572000" cy="6858000"/>
            <a:chOff x="4932040" y="836712"/>
            <a:chExt cx="3816424" cy="5018546"/>
          </a:xfrm>
          <a:blipFill>
            <a:blip r:embed="rId5"/>
            <a:stretch>
              <a:fillRect/>
            </a:stretch>
          </a:blipFill>
        </p:grpSpPr>
        <p:sp>
          <p:nvSpPr>
            <p:cNvPr id="10" name="9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10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5" name="13 Grupo"/>
          <p:cNvGrpSpPr/>
          <p:nvPr/>
        </p:nvGrpSpPr>
        <p:grpSpPr>
          <a:xfrm flipV="1">
            <a:off x="0" y="0"/>
            <a:ext cx="4572000" cy="6858000"/>
            <a:chOff x="4932040" y="836712"/>
            <a:chExt cx="3816424" cy="5018546"/>
          </a:xfrm>
          <a:blipFill>
            <a:blip r:embed="rId5"/>
            <a:stretch>
              <a:fillRect/>
            </a:stretch>
          </a:blipFill>
        </p:grpSpPr>
        <p:sp>
          <p:nvSpPr>
            <p:cNvPr id="16" name="15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7" name="16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18" grpId="0" animBg="1"/>
      <p:bldP spid="18" grpId="1" animBg="1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D:\Nueva carpeta\PPS DE CREACION PROPIA - EXCLUSIVOS\- ¡¡Feliz Cumpleaños!! Isabel 2017\Imágenes\fractal-18307_960_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19888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66FF33"/>
                  </a:solidFill>
                </a:ln>
                <a:solidFill>
                  <a:srgbClr val="CC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Mayo 2017</a:t>
            </a:r>
            <a:endParaRPr lang="es-ES" sz="2800" b="1" dirty="0">
              <a:ln>
                <a:solidFill>
                  <a:srgbClr val="66FF33"/>
                </a:solidFill>
              </a:ln>
              <a:solidFill>
                <a:srgbClr val="CC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95536" y="4725144"/>
            <a:ext cx="353924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66FF33"/>
                  </a:solidFill>
                </a:ln>
                <a:solidFill>
                  <a:srgbClr val="CC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Música: Rocío </a:t>
            </a:r>
            <a:r>
              <a:rPr lang="es-ES" sz="2800" b="1" dirty="0" err="1" smtClean="0">
                <a:ln>
                  <a:solidFill>
                    <a:srgbClr val="66FF33"/>
                  </a:solidFill>
                </a:ln>
                <a:solidFill>
                  <a:srgbClr val="CC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Dúrcal</a:t>
            </a:r>
            <a:endParaRPr lang="es-ES" sz="2800" b="1" dirty="0" smtClean="0">
              <a:ln>
                <a:solidFill>
                  <a:srgbClr val="66FF33"/>
                </a:solidFill>
              </a:ln>
              <a:solidFill>
                <a:srgbClr val="CC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2800" b="1" dirty="0" smtClean="0">
                <a:ln>
                  <a:solidFill>
                    <a:srgbClr val="66FF33"/>
                  </a:solidFill>
                </a:ln>
                <a:solidFill>
                  <a:srgbClr val="CC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	</a:t>
            </a:r>
            <a:r>
              <a:rPr lang="es-ES" sz="2800" b="1" dirty="0" smtClean="0">
                <a:ln>
                  <a:solidFill>
                    <a:srgbClr val="66FF33"/>
                  </a:solidFill>
                </a:ln>
                <a:solidFill>
                  <a:srgbClr val="CC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Nadie es como tú</a:t>
            </a:r>
          </a:p>
          <a:p>
            <a:r>
              <a:rPr lang="es-ES" sz="2800" b="1" dirty="0" smtClean="0">
                <a:ln>
                  <a:solidFill>
                    <a:srgbClr val="66FF33"/>
                  </a:solidFill>
                </a:ln>
                <a:solidFill>
                  <a:srgbClr val="CC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	</a:t>
            </a:r>
            <a:r>
              <a:rPr lang="es-ES" sz="2800" b="1" dirty="0" smtClean="0">
                <a:ln>
                  <a:solidFill>
                    <a:srgbClr val="66FF33"/>
                  </a:solidFill>
                </a:ln>
                <a:solidFill>
                  <a:srgbClr val="CC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Mariachi Azteca</a:t>
            </a:r>
          </a:p>
          <a:p>
            <a:r>
              <a:rPr lang="es-ES" sz="2800" b="1" dirty="0" smtClean="0">
                <a:ln>
                  <a:solidFill>
                    <a:srgbClr val="66FF33"/>
                  </a:solidFill>
                </a:ln>
                <a:solidFill>
                  <a:srgbClr val="CC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	Felicidades</a:t>
            </a:r>
            <a:endParaRPr lang="es-ES" sz="2800" b="1" dirty="0">
              <a:ln>
                <a:solidFill>
                  <a:srgbClr val="66FF33"/>
                </a:solidFill>
              </a:ln>
              <a:solidFill>
                <a:srgbClr val="CC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grpSp>
        <p:nvGrpSpPr>
          <p:cNvPr id="23" name="22 Grupo"/>
          <p:cNvGrpSpPr/>
          <p:nvPr/>
        </p:nvGrpSpPr>
        <p:grpSpPr>
          <a:xfrm>
            <a:off x="6516216" y="4509120"/>
            <a:ext cx="1404424" cy="1829817"/>
            <a:chOff x="6516216" y="4509120"/>
            <a:chExt cx="1404424" cy="1829817"/>
          </a:xfrm>
        </p:grpSpPr>
        <p:sp>
          <p:nvSpPr>
            <p:cNvPr id="5" name="4 CuadroTexto"/>
            <p:cNvSpPr txBox="1"/>
            <p:nvPr/>
          </p:nvSpPr>
          <p:spPr>
            <a:xfrm>
              <a:off x="6588224" y="5877272"/>
              <a:ext cx="13324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400" b="1" dirty="0" smtClean="0">
                  <a:ln>
                    <a:solidFill>
                      <a:srgbClr val="FF2F74"/>
                    </a:solidFill>
                  </a:ln>
                  <a:solidFill>
                    <a:srgbClr val="FF85AE"/>
                  </a:solidFill>
                  <a:effectLst>
                    <a:glow rad="63500">
                      <a:srgbClr val="66FF33">
                        <a:alpha val="40000"/>
                      </a:srgb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</a:rPr>
                <a:t>Margarita</a:t>
              </a:r>
              <a:endParaRPr lang="es-ES" sz="2400" b="1" dirty="0">
                <a:ln>
                  <a:solidFill>
                    <a:srgbClr val="FF2F74"/>
                  </a:solidFill>
                </a:ln>
                <a:solidFill>
                  <a:srgbClr val="FF85AE"/>
                </a:solidFill>
                <a:effectLst>
                  <a:glow rad="63500">
                    <a:srgbClr val="66FF33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endParaRPr>
            </a:p>
          </p:txBody>
        </p:sp>
        <p:pic>
          <p:nvPicPr>
            <p:cNvPr id="22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6516216" y="4509120"/>
              <a:ext cx="1359762" cy="13878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" name="5 Rectángulo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99FF33">
              <a:alpha val="74902"/>
            </a:srgb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62" y="0"/>
            <a:ext cx="914400" cy="6858000"/>
          </a:xfrm>
          <a:prstGeom prst="rect">
            <a:avLst/>
          </a:prstGeom>
          <a:solidFill>
            <a:srgbClr val="FF66CC">
              <a:alpha val="74902"/>
            </a:srgb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857356" y="0"/>
            <a:ext cx="914400" cy="6858000"/>
          </a:xfrm>
          <a:prstGeom prst="rect">
            <a:avLst/>
          </a:prstGeom>
          <a:solidFill>
            <a:srgbClr val="99FF33">
              <a:alpha val="74902"/>
            </a:srgb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786050" y="0"/>
            <a:ext cx="914400" cy="6858000"/>
          </a:xfrm>
          <a:prstGeom prst="rect">
            <a:avLst/>
          </a:prstGeom>
          <a:solidFill>
            <a:srgbClr val="FF66CC">
              <a:alpha val="74902"/>
            </a:srgb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714776" y="0"/>
            <a:ext cx="914400" cy="6858000"/>
          </a:xfrm>
          <a:prstGeom prst="rect">
            <a:avLst/>
          </a:prstGeom>
          <a:solidFill>
            <a:srgbClr val="99FF33">
              <a:alpha val="74902"/>
            </a:srgb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643438" y="0"/>
            <a:ext cx="914400" cy="6858000"/>
          </a:xfrm>
          <a:prstGeom prst="rect">
            <a:avLst/>
          </a:prstGeom>
          <a:solidFill>
            <a:srgbClr val="FF66CC">
              <a:alpha val="74902"/>
            </a:srgb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572132" y="0"/>
            <a:ext cx="914400" cy="6858000"/>
          </a:xfrm>
          <a:prstGeom prst="rect">
            <a:avLst/>
          </a:prstGeom>
          <a:solidFill>
            <a:srgbClr val="99FF33">
              <a:alpha val="74902"/>
            </a:srgb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500826" y="0"/>
            <a:ext cx="914400" cy="6858000"/>
          </a:xfrm>
          <a:prstGeom prst="rect">
            <a:avLst/>
          </a:prstGeom>
          <a:solidFill>
            <a:srgbClr val="FF66CC">
              <a:alpha val="74902"/>
            </a:srgb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300938" y="0"/>
            <a:ext cx="914400" cy="6858000"/>
          </a:xfrm>
          <a:prstGeom prst="rect">
            <a:avLst/>
          </a:prstGeom>
          <a:solidFill>
            <a:srgbClr val="99FF33">
              <a:alpha val="74902"/>
            </a:srgb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8229600" y="0"/>
            <a:ext cx="914400" cy="6858000"/>
          </a:xfrm>
          <a:prstGeom prst="rect">
            <a:avLst/>
          </a:prstGeom>
          <a:solidFill>
            <a:srgbClr val="FF66CC">
              <a:alpha val="74902"/>
            </a:srgb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40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4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4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1182</TotalTime>
  <Words>346</Words>
  <Application>Microsoft Office PowerPoint</Application>
  <PresentationFormat>Presentación en pantalla (4:3)</PresentationFormat>
  <Paragraphs>41</Paragraphs>
  <Slides>21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103</cp:revision>
  <dcterms:created xsi:type="dcterms:W3CDTF">2017-05-25T21:24:52Z</dcterms:created>
  <dcterms:modified xsi:type="dcterms:W3CDTF">2017-05-28T00:25:57Z</dcterms:modified>
</cp:coreProperties>
</file>