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7" r:id="rId3"/>
    <p:sldId id="259" r:id="rId4"/>
    <p:sldId id="260" r:id="rId5"/>
    <p:sldId id="267" r:id="rId6"/>
    <p:sldId id="261" r:id="rId7"/>
    <p:sldId id="262" r:id="rId8"/>
    <p:sldId id="268" r:id="rId9"/>
    <p:sldId id="263" r:id="rId10"/>
    <p:sldId id="264" r:id="rId11"/>
    <p:sldId id="265" r:id="rId12"/>
    <p:sldId id="266" r:id="rId13"/>
    <p:sldId id="269" r:id="rId14"/>
  </p:sldIdLst>
  <p:sldSz cx="9144000" cy="5143500" type="screen16x9"/>
  <p:notesSz cx="6858000" cy="9144000"/>
  <p:embeddedFontLst>
    <p:embeddedFont>
      <p:font typeface="Comic Sans MS" panose="030F0702030302020204" pitchFamily="66" charset="0"/>
      <p:regular r:id="rId15"/>
      <p:bold r:id="rId16"/>
      <p:italic r:id="rId17"/>
      <p:boldItalic r:id="rId18"/>
    </p:embeddedFont>
    <p:embeddedFont>
      <p:font typeface="Kristen ITC" panose="03050502040202030202" pitchFamily="66" charset="0"/>
      <p:regular r:id="rId19"/>
    </p:embeddedFont>
    <p:embeddedFont>
      <p:font typeface="Symphony in ABC" panose="03010101010101010101" pitchFamily="66" charset="0"/>
      <p:italic r:id="rId20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Uvkzt+vygCX18Hc6908ug==" hashData="DbdZq1DLjSRtBlPmUS8vQd7gDSYk3gZHGMP9LhQV6tVOhM8BE4cUFM0/vluej2rS47kNMS+KTKYpMprZ8E/G/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F8A"/>
    <a:srgbClr val="FFB3D9"/>
    <a:srgbClr val="A80C87"/>
    <a:srgbClr val="B4005A"/>
    <a:srgbClr val="EE004F"/>
    <a:srgbClr val="FF6699"/>
    <a:srgbClr val="FF99CC"/>
    <a:srgbClr val="E67300"/>
    <a:srgbClr val="663300"/>
    <a:srgbClr val="64B7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71" autoAdjust="0"/>
  </p:normalViewPr>
  <p:slideViewPr>
    <p:cSldViewPr>
      <p:cViewPr varScale="1">
        <p:scale>
          <a:sx n="57" d="100"/>
          <a:sy n="57" d="100"/>
        </p:scale>
        <p:origin x="90" y="14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EB48D-247A-4FF8-83F5-9171EF82BB3A}" type="datetimeFigureOut">
              <a:rPr lang="es-ES" smtClean="0"/>
              <a:t>20/12/2024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78A180-5AF9-46D5-A796-40605B19455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 EXCLUSIVOS\- Feliz Día Herineiva\Imágenes\1 - il_570xN.1838747187_1yi8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475656" y="1059582"/>
            <a:ext cx="42484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98743E"/>
                  </a:outerShdw>
                </a:effectLst>
                <a:latin typeface="Symphony in ABC" pitchFamily="66" charset="0"/>
              </a:rPr>
              <a:t>¡¡Feliz Día </a:t>
            </a:r>
            <a:r>
              <a:rPr lang="es-ES" sz="4400" dirty="0" err="1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98743E"/>
                  </a:outerShdw>
                </a:effectLst>
                <a:latin typeface="Symphony in ABC" pitchFamily="66" charset="0"/>
              </a:rPr>
              <a:t>Herineiva</a:t>
            </a:r>
            <a:r>
              <a:rPr lang="es-ES" sz="44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rgbClr val="98743E"/>
                  </a:outerShdw>
                </a:effectLst>
                <a:latin typeface="Symphony in ABC" pitchFamily="66" charset="0"/>
              </a:rPr>
              <a:t>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2000">
        <p14:vortex dir="r"/>
        <p:sndAc>
          <p:stSnd>
            <p:snd r:embed="rId2" name="Cumpleaños sensacional y cumpleaños feliz.editado.wav"/>
          </p:stSnd>
        </p:sndAc>
      </p:transition>
    </mc:Choice>
    <mc:Fallback>
      <p:transition spd="slow" advClick="0" advTm="12000">
        <p:fade/>
        <p:sndAc>
          <p:stSnd>
            <p:snd r:embed="rId2" name="Cumpleaños sensacional y cumpleaños feliz.edit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Feliz Día Herineiva\Imágenes\443db2bf2c3ddc84582ac5b20e7f4dc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555526"/>
            <a:ext cx="43204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DA0049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Cuando llegué a MISPPS, tan solo eras una bebe, preciosa eso si, de muy pocos meses y fíjate como pasó el tiempo, </a:t>
            </a:r>
          </a:p>
          <a:p>
            <a:pPr algn="ctr"/>
            <a:r>
              <a:rPr lang="es-ES" sz="2800" dirty="0">
                <a:ln>
                  <a:solidFill>
                    <a:srgbClr val="DA0049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ya cumpliste 14 años.</a:t>
            </a:r>
          </a:p>
          <a:p>
            <a:pPr algn="ctr"/>
            <a:r>
              <a:rPr lang="es-ES" sz="2800" dirty="0">
                <a:ln>
                  <a:solidFill>
                    <a:srgbClr val="DA0049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Toda una hermosa señorita</a:t>
            </a:r>
          </a:p>
        </p:txBody>
      </p:sp>
      <p:pic>
        <p:nvPicPr>
          <p:cNvPr id="3075" name="Picture 3" descr="E:\Imágenes\cumpleaños\crow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3867894"/>
            <a:ext cx="3816424" cy="127560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>
        <p14:ripple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Feliz Día Herineiva\Imágenes\happy-birthday-congratulations-banner-design-with-confetti-and-balloons-for-party-holiday-background-free-vec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27784" y="627534"/>
            <a:ext cx="44644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2F7F95"/>
                  </a:solidFill>
                </a:ln>
                <a:solidFill>
                  <a:srgbClr val="77CFC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En estos años te he “visto” crecer poco a poco, por palabras de tu “payito” sobre todo y desde hace tiempo, </a:t>
            </a:r>
          </a:p>
          <a:p>
            <a:pPr algn="ctr"/>
            <a:r>
              <a:rPr lang="es-ES" sz="2800" dirty="0">
                <a:ln>
                  <a:solidFill>
                    <a:srgbClr val="2F7F95"/>
                  </a:solidFill>
                </a:ln>
                <a:solidFill>
                  <a:srgbClr val="77CFC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te considero una nieta mas, aunque no te tenga cerca. </a:t>
            </a:r>
          </a:p>
          <a:p>
            <a:pPr algn="ctr"/>
            <a:r>
              <a:rPr lang="es-ES" sz="2800" dirty="0">
                <a:ln>
                  <a:solidFill>
                    <a:srgbClr val="2F7F95"/>
                  </a:solidFill>
                </a:ln>
                <a:solidFill>
                  <a:srgbClr val="77CFCF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Te tengo en el corazón.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6000">
        <p15:prstTrans prst="pageCurlDouble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Feliz Día Herineiva\Imágenes\istockphoto-1226188312-170667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5000">
        <p:checker/>
      </p:transition>
    </mc:Choice>
    <mc:Fallback>
      <p:transition spd="slow" advClick="0" advTm="5000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Feliz Día Herineiva\Imágenes\hermoso-fondo-colores-felicitar-cumpleanos_24972-1508 (1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2067694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6593B3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Cada año por estas fechas, mi humilde regalo fue un </a:t>
            </a:r>
            <a:r>
              <a:rPr lang="es-ES" sz="2800" dirty="0" err="1">
                <a:ln>
                  <a:solidFill>
                    <a:srgbClr val="6593B3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pps</a:t>
            </a:r>
            <a:r>
              <a:rPr lang="es-ES" sz="2800" dirty="0">
                <a:ln>
                  <a:solidFill>
                    <a:srgbClr val="6593B3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 para felicitarte y este año no podía faltar a una cita tan importante.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000">
        <p14:doors dir="vert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Feliz Día Herineiva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1563638"/>
            <a:ext cx="496855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0083E6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Aquí te mando este sencillo obsequio, envuelto con mi cariño sincero para desearte un año lleno de felicidad y sueños cumplidos, acompañada de todos tus seres queridos.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>
        <p14:prism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Feliz Día Herineiva\Imágenes\cumpleanos-18+NOM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9223" name="Picture 7" descr="E:\Imágenes\cumpleaños\globos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2016621"/>
            <a:ext cx="2852002" cy="3126879"/>
          </a:xfrm>
          <a:prstGeom prst="rect">
            <a:avLst/>
          </a:prstGeom>
          <a:noFill/>
        </p:spPr>
      </p:pic>
      <p:pic>
        <p:nvPicPr>
          <p:cNvPr id="9224" name="Picture 8" descr="E:\Imágenes\cumpleaños\estrela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7495"/>
            <a:ext cx="2987824" cy="15422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6000">
        <p15:prstTrans prst="pageCurlDouble"/>
      </p:transition>
    </mc:Choice>
    <mc:Fallback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Feliz Día Herineiva\Imágenes\8 - 2zxDa-4YK2D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6350"/>
            <a:ext cx="9167813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67744" y="1059582"/>
            <a:ext cx="4680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n>
                  <a:solidFill>
                    <a:srgbClr val="9933FF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Deseo todo lo mejor para ti siempre, pero hoy, que te llenen de regalos y besos, pues amor se que jamás te ha faltado.</a:t>
            </a:r>
          </a:p>
        </p:txBody>
      </p:sp>
      <p:pic>
        <p:nvPicPr>
          <p:cNvPr id="8" name="Picture 37" descr="E:\PPS  EXCLUSIVOS\- Feliz Día Herineiva\Imágenes\regalo-4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3435846"/>
            <a:ext cx="3312368" cy="1018034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3000">
        <p:blinds dir="vert"/>
      </p:transition>
    </mc:Choice>
    <mc:Fallback>
      <p:transition spd="slow" advClick="0" advTm="1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E:\PPS  EXCLUSIVOS\- Feliz Día Herineiva\Imágenes\cumpleanos-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555526"/>
            <a:ext cx="69847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latin typeface="Comic Sans MS" pitchFamily="66" charset="0"/>
              </a:rPr>
              <a:t>Espero poder seguir felicitándote algunos años mas, pues me encantaría </a:t>
            </a:r>
          </a:p>
          <a:p>
            <a:pPr algn="ctr"/>
            <a:r>
              <a:rPr lang="es-ES" sz="2800" dirty="0">
                <a:latin typeface="Comic Sans MS" pitchFamily="66" charset="0"/>
              </a:rPr>
              <a:t>   seguir viéndote crecer </a:t>
            </a:r>
          </a:p>
          <a:p>
            <a:pPr algn="ctr"/>
            <a:r>
              <a:rPr lang="es-ES" sz="2800" dirty="0">
                <a:latin typeface="Comic Sans MS" pitchFamily="66" charset="0"/>
              </a:rPr>
              <a:t>en edad y como persona.</a:t>
            </a:r>
          </a:p>
          <a:p>
            <a:pPr algn="ctr"/>
            <a:r>
              <a:rPr lang="es-ES" sz="2800" dirty="0">
                <a:latin typeface="Comic Sans MS" pitchFamily="66" charset="0"/>
              </a:rPr>
              <a:t>Seguro serás siempre esa persona especial que te han enseñado a ser.</a:t>
            </a:r>
          </a:p>
        </p:txBody>
      </p:sp>
      <p:pic>
        <p:nvPicPr>
          <p:cNvPr id="10247" name="Picture 7" descr="E:\Imágenes\cumpleaños\25q4shk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219822"/>
            <a:ext cx="2232247" cy="170779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Click="0" advTm="16000">
        <p14:honeycomb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Feliz Día Herineiva\Imágenes\depositphotos_3013635-stock-photo-party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21341857">
            <a:off x="1825062" y="1275844"/>
            <a:ext cx="54937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err="1">
                <a:ln>
                  <a:solidFill>
                    <a:srgbClr val="FF4F8A"/>
                  </a:solidFill>
                </a:ln>
                <a:solidFill>
                  <a:srgbClr val="FFB3D9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Heri</a:t>
            </a:r>
            <a:r>
              <a:rPr lang="es-ES" sz="2800" dirty="0">
                <a:ln>
                  <a:solidFill>
                    <a:srgbClr val="FF4F8A"/>
                  </a:solidFill>
                </a:ln>
                <a:solidFill>
                  <a:srgbClr val="FFB3D9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 recibe con este mensaje todo mi cariño y un buen montón de besos y abrazos desde la distancia, pero muy cerquita en el corazón.</a:t>
            </a:r>
          </a:p>
        </p:txBody>
      </p:sp>
      <p:sp>
        <p:nvSpPr>
          <p:cNvPr id="7" name="6 CuadroTexto"/>
          <p:cNvSpPr txBox="1"/>
          <p:nvPr/>
        </p:nvSpPr>
        <p:spPr>
          <a:xfrm rot="21305485">
            <a:off x="1924934" y="3668074"/>
            <a:ext cx="54040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>
                <a:ln>
                  <a:solidFill>
                    <a:srgbClr val="FF4F8A"/>
                  </a:solidFill>
                </a:ln>
                <a:solidFill>
                  <a:srgbClr val="FFB3D9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¡¡ FELIZ CUMPLEAÑOS PRINCESA!!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000">
        <p14:prism isContent="1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Feliz Día Herineiva\Imágenes\abstract-background-rainbow-775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707904" y="843558"/>
            <a:ext cx="2876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Diciembre 2024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043608" y="1779662"/>
            <a:ext cx="549541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Música: Cumpleaños Sensacional</a:t>
            </a:r>
          </a:p>
          <a:p>
            <a:r>
              <a:rPr lang="es-ES" sz="2800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Comic Sans MS" pitchFamily="66" charset="0"/>
              </a:rPr>
              <a:t>	y Cumpleaños Feliz</a:t>
            </a:r>
          </a:p>
        </p:txBody>
      </p:sp>
      <p:grpSp>
        <p:nvGrpSpPr>
          <p:cNvPr id="5" name="4 Grupo"/>
          <p:cNvGrpSpPr/>
          <p:nvPr/>
        </p:nvGrpSpPr>
        <p:grpSpPr>
          <a:xfrm flipH="1">
            <a:off x="395539" y="2931790"/>
            <a:ext cx="1195494" cy="1999762"/>
            <a:chOff x="7483672" y="2067694"/>
            <a:chExt cx="1120776" cy="1907031"/>
          </a:xfrm>
        </p:grpSpPr>
        <p:pic>
          <p:nvPicPr>
            <p:cNvPr id="6" name="Picture 5" descr="E:\Imágenes\Nombre\0_7ea3d_333a4681_MAMA_NOEL-removebg-preview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596336" y="2067694"/>
              <a:ext cx="1008112" cy="1588684"/>
            </a:xfrm>
            <a:prstGeom prst="rect">
              <a:avLst/>
            </a:prstGeom>
            <a:noFill/>
          </p:spPr>
        </p:pic>
        <p:sp>
          <p:nvSpPr>
            <p:cNvPr id="7" name="6 CuadroTexto"/>
            <p:cNvSpPr txBox="1"/>
            <p:nvPr/>
          </p:nvSpPr>
          <p:spPr>
            <a:xfrm>
              <a:off x="7483672" y="3651870"/>
              <a:ext cx="1073311" cy="322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600" dirty="0">
                  <a:ln>
                    <a:solidFill>
                      <a:srgbClr val="FF0000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chemeClr val="tx1">
                        <a:alpha val="43000"/>
                      </a:schemeClr>
                    </a:outerShdw>
                  </a:effectLst>
                  <a:latin typeface="Comic Sans MS" pitchFamily="66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284</Words>
  <Application>Microsoft Office PowerPoint</Application>
  <PresentationFormat>Presentación en pantalla (16:9)</PresentationFormat>
  <Paragraphs>23</Paragraphs>
  <Slides>12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Arial</vt:lpstr>
      <vt:lpstr>Calibri</vt:lpstr>
      <vt:lpstr>Symphony in ABC</vt:lpstr>
      <vt:lpstr>Comic Sans MS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3</cp:revision>
  <dcterms:created xsi:type="dcterms:W3CDTF">2024-12-19T19:37:30Z</dcterms:created>
  <dcterms:modified xsi:type="dcterms:W3CDTF">2024-12-20T00:49:18Z</dcterms:modified>
</cp:coreProperties>
</file>