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269" r:id="rId3"/>
    <p:sldId id="257" r:id="rId4"/>
    <p:sldId id="259" r:id="rId5"/>
    <p:sldId id="264" r:id="rId6"/>
    <p:sldId id="261" r:id="rId7"/>
    <p:sldId id="260" r:id="rId8"/>
    <p:sldId id="258" r:id="rId9"/>
    <p:sldId id="262" r:id="rId10"/>
    <p:sldId id="265" r:id="rId11"/>
    <p:sldId id="268" r:id="rId12"/>
    <p:sldId id="263" r:id="rId13"/>
    <p:sldId id="271" r:id="rId14"/>
    <p:sldId id="27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l1DzddtSr8WYIK5Vp+8dw" hashData="cvSXpw1rbldYHDDzKECZO/M+i7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3333FF"/>
    <a:srgbClr val="2DC709"/>
    <a:srgbClr val="008000"/>
    <a:srgbClr val="009900"/>
    <a:srgbClr val="00CC00"/>
    <a:srgbClr val="00FF00"/>
    <a:srgbClr val="FF6699"/>
    <a:srgbClr val="3366FF"/>
    <a:srgbClr val="FFEDCD"/>
    <a:srgbClr val="99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7" d="100"/>
          <a:sy n="57" d="100"/>
        </p:scale>
        <p:origin x="-12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169EDC9B-8A73-488F-8D9B-B59662D54D32}" type="datetimeFigureOut">
              <a:rPr lang="es-ES" smtClean="0"/>
              <a:pPr/>
              <a:t>19/07/2013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Harrington" pitchFamily="82" charset="0"/>
              </a:defRPr>
            </a:lvl1pPr>
          </a:lstStyle>
          <a:p>
            <a:fld id="{42D4B4CC-C253-4642-BCF5-A72B909BFCA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Harrington" pitchFamily="8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s-ES" smtClean="0"/>
              <a:t>La vida es un regalol y cada cumpleaños es un nuevo comienzo y es a partir de este día que comenzarás a vivir una nueva etapa en tu vida.</a:t>
            </a:r>
          </a:p>
          <a:p>
            <a:pPr eaLnBrk="1" hangingPunct="1"/>
            <a:r>
              <a:rPr lang="es-ES" smtClean="0"/>
              <a:t> Te deseo la más completa renovación y que seas inmensamente feliz.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A2A183-C837-4D07-9A9E-5A8E21A344FC}" type="slidenum">
              <a:rPr lang="es-ES"/>
              <a:pPr>
                <a:defRPr/>
              </a:pPr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4B4CC-C253-4642-BCF5-A72B909BFCA7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4B4CC-C253-4642-BCF5-A72B909BFCA7}" type="slidenum">
              <a:rPr lang="es-ES" smtClean="0"/>
              <a:pPr/>
              <a:t>9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Miguel</a:t>
            </a: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D4B4CC-C253-4642-BCF5-A72B909BFCA7}" type="slidenum">
              <a:rPr lang="es-ES" smtClean="0"/>
              <a:pPr/>
              <a:t>11</a:t>
            </a:fld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¡¡¡FELIZ DIA ELI!!!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/>
            <a:ext uri="{91240B29-F687-4F45-9708-019B960494DF}"/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81679D-C70A-4A25-9306-3F47CCF4DABC}" type="slidenum">
              <a:rPr lang="es-ES" smtClean="0">
                <a:latin typeface="Harrington" pitchFamily="82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s-ES" dirty="0" smtClean="0">
              <a:latin typeface="Harrington" pitchFamily="82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DE5AF-4819-4D07-853C-41EEDB681DAB}" type="datetimeFigureOut">
              <a:rPr lang="es-ES" smtClean="0"/>
              <a:pPr/>
              <a:t>19/07/2013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73E54-A5E2-4867-8CA6-FFB9B67A2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8E577-A888-4460-B276-04C64C7589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C9CDE5AF-4819-4D07-853C-41EEDB681DAB}" type="datetimeFigureOut">
              <a:rPr lang="es-ES" smtClean="0"/>
              <a:pPr/>
              <a:t>19/07/2013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B7673E54-A5E2-4867-8CA6-FFB9B67A255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0B94E0-0CB7-4EBC-80A4-9E4C91B4F7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0.gif"/><Relationship Id="rId7" Type="http://schemas.openxmlformats.org/officeDocument/2006/relationships/image" Target="../media/image3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0.png"/><Relationship Id="rId7" Type="http://schemas.openxmlformats.org/officeDocument/2006/relationships/image" Target="../media/image4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C:\Users\Margarita M\Pictures\Nueva carpeta\Miguel\1FA6x-2C9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071802" y="4071942"/>
            <a:ext cx="34290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Matura MT Script Capitals" pitchFamily="66" charset="0"/>
              </a:rPr>
              <a:t>¡¡¡Feliz Día Miguel!!!</a:t>
            </a:r>
            <a:endParaRPr lang="es-ES" sz="4800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1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977"/>
            </a:avLst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300">
    <p:sndAc>
      <p:stSnd>
        <p:snd r:embed="rId3" name="Hoy todo va a salirme bien (El arrebato  Mundología) mo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BC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C:\Users\Margarita M\Pictures\Nueva carpeta\Miguel\1zROG-1a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4876" y="1643050"/>
            <a:ext cx="42148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 ¿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Sabías que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acabas de 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entrar en la juventud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de </a:t>
            </a:r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la edad madura? </a:t>
            </a:r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C0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             ¡¡Pues a disfrutarla!!</a:t>
            </a:r>
          </a:p>
          <a:p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 Recuerda que tan solo hace 25 años que cumpliste los 25 </a:t>
            </a:r>
          </a:p>
          <a:p>
            <a:r>
              <a:rPr lang="es-ES" sz="2400" b="1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 </a:t>
            </a:r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  <a:latin typeface="Harrington" pitchFamily="82" charset="0"/>
              </a:rPr>
              <a:t>            ¿Lo habías pensado?</a:t>
            </a:r>
          </a:p>
        </p:txBody>
      </p:sp>
    </p:spTree>
  </p:cSld>
  <p:clrMapOvr>
    <a:masterClrMapping/>
  </p:clrMapOvr>
  <p:transition spd="slow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ED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garita M\Pictures\Nueva carpeta\fELIZ DIA mIGUEL\55IR-2Uf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Margarita M\Pictures\Nueva carpeta\Miguel\55IR-2Uf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71736" y="1142984"/>
            <a:ext cx="41434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Desde que entré en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Algerian" pitchFamily="82" charset="0"/>
              </a:rPr>
              <a:t>MISPPS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fuiste alguien a admirar.</a:t>
            </a:r>
          </a:p>
          <a:p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Primero fueron tus presentaciones, luego tu forma de ser.  </a:t>
            </a:r>
          </a:p>
          <a:p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Ahora te has </a:t>
            </a:r>
            <a:r>
              <a:rPr lang="es-ES" sz="2400" b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convertido </a:t>
            </a:r>
            <a:r>
              <a:rPr lang="es-ES" sz="2400" b="1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en un 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buen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 amigo </a:t>
            </a:r>
            <a:r>
              <a:rPr lang="es-ES" sz="2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Harrington" pitchFamily="82" charset="0"/>
              </a:rPr>
              <a:t>a quien continúo admirando. </a:t>
            </a:r>
            <a:endParaRPr lang="es-ES" sz="2400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4100" name="Picture 4" descr="C:\Users\Margarita M\Pictures\Nueva carpeta\cumpleaños\sepmulticanimationOg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571737" y="4572008"/>
            <a:ext cx="3643337" cy="819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Margarita M\Pictures\Nueva carpeta\Miguel\Imagen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Margarita M\Pictures\Nueva carpeta\Miguel\balad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5643578"/>
            <a:ext cx="75009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con la ilusión de que el nuevo año que comienzas a vivir te llene de felicidad. </a:t>
            </a:r>
            <a:endParaRPr lang="es-ES" sz="2400" dirty="0">
              <a:ln>
                <a:solidFill>
                  <a:srgbClr val="C00000"/>
                </a:solidFill>
              </a:ln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1" name="Picture 3" descr="E:\Pictures\cumpleaños\3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857628"/>
            <a:ext cx="5500726" cy="1633543"/>
          </a:xfrm>
          <a:prstGeom prst="rect">
            <a:avLst/>
          </a:prstGeom>
          <a:noFill/>
        </p:spPr>
      </p:pic>
      <p:pic>
        <p:nvPicPr>
          <p:cNvPr id="2052" name="Picture 4" descr="E:\Pictures\cumpleaños\258w3yt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32" y="0"/>
            <a:ext cx="2571768" cy="1928826"/>
          </a:xfrm>
          <a:prstGeom prst="rect">
            <a:avLst/>
          </a:prstGeom>
          <a:noFill/>
        </p:spPr>
      </p:pic>
      <p:pic>
        <p:nvPicPr>
          <p:cNvPr id="2055" name="Picture 7" descr="E:\Pictures\cumpleaños\anniversaireballons015lq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1214423"/>
            <a:ext cx="5429288" cy="571504"/>
          </a:xfrm>
          <a:prstGeom prst="rect">
            <a:avLst/>
          </a:prstGeom>
          <a:noFill/>
        </p:spPr>
      </p:pic>
      <p:pic>
        <p:nvPicPr>
          <p:cNvPr id="2057" name="Picture 9" descr="E:\Pictures\cumpleaños\cqs1274042643y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1785926"/>
            <a:ext cx="1255880" cy="1071570"/>
          </a:xfrm>
          <a:prstGeom prst="rect">
            <a:avLst/>
          </a:prstGeom>
          <a:noFill/>
        </p:spPr>
      </p:pic>
      <p:pic>
        <p:nvPicPr>
          <p:cNvPr id="14" name="Picture 9" descr="E:\Pictures\cumpleaños\cqs1274042643y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3636" y="1571612"/>
            <a:ext cx="1255880" cy="1071570"/>
          </a:xfrm>
          <a:prstGeom prst="rect">
            <a:avLst/>
          </a:prstGeom>
          <a:noFill/>
        </p:spPr>
      </p:pic>
      <p:pic>
        <p:nvPicPr>
          <p:cNvPr id="15" name="Picture 9" descr="E:\Pictures\cumpleaños\cqs1274042643y.gif"/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71538" y="1857364"/>
            <a:ext cx="1255880" cy="1071570"/>
          </a:xfrm>
          <a:prstGeom prst="rect">
            <a:avLst/>
          </a:prstGeom>
          <a:noFill/>
        </p:spPr>
      </p:pic>
      <p:pic>
        <p:nvPicPr>
          <p:cNvPr id="2064" name="Picture 16" descr="E:\Pictures\cumpleaños\globo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785794"/>
            <a:ext cx="1214414" cy="2000264"/>
          </a:xfrm>
          <a:prstGeom prst="rect">
            <a:avLst/>
          </a:prstGeom>
          <a:noFill/>
        </p:spPr>
      </p:pic>
      <p:pic>
        <p:nvPicPr>
          <p:cNvPr id="2065" name="Picture 17" descr="E:\Pictures\cumpleaños\globo4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85984" y="500042"/>
            <a:ext cx="1000132" cy="184548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08516" y="285728"/>
            <a:ext cx="76496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En este día tan especial para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ti,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quiero que sepas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que </a:t>
            </a:r>
            <a:r>
              <a:rPr lang="es-ES" sz="24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desde la distancia 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me uno virtualmente a la fiesta</a:t>
            </a:r>
            <a:endParaRPr lang="es-ES" sz="2400" b="1" dirty="0">
              <a:ln>
                <a:solidFill>
                  <a:srgbClr val="C00000"/>
                </a:solidFill>
              </a:ln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210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52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9" name="Picture 2" descr="E:\Pictures\cumpleaños\42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6016" y="1643050"/>
            <a:ext cx="24814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No olvides que lo </a:t>
            </a:r>
            <a:r>
              <a:rPr lang="es-ES" sz="22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pasado ha huido</a:t>
            </a:r>
            <a:r>
              <a:rPr lang="es-ES" sz="22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,</a:t>
            </a:r>
            <a:endParaRPr lang="es-ES" sz="2200" b="1" dirty="0">
              <a:ln>
                <a:solidFill>
                  <a:srgbClr val="0000FF"/>
                </a:solidFill>
              </a:ln>
              <a:solidFill>
                <a:srgbClr val="0070C0"/>
              </a:solidFill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7158" y="2428868"/>
            <a:ext cx="219211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lo que esperas está ausente, </a:t>
            </a:r>
            <a:endParaRPr lang="es-ES" sz="2200" dirty="0">
              <a:ln>
                <a:solidFill>
                  <a:srgbClr val="0000FF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03742" y="3214686"/>
            <a:ext cx="181080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2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pero el presente ….. </a:t>
            </a:r>
          </a:p>
          <a:p>
            <a:r>
              <a:rPr lang="es-ES" sz="22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Harrington" pitchFamily="82" charset="0"/>
              </a:rPr>
              <a:t>es tuyo. </a:t>
            </a:r>
            <a:endParaRPr lang="es-ES" sz="2200" dirty="0">
              <a:ln>
                <a:solidFill>
                  <a:srgbClr val="0000FF"/>
                </a:solidFill>
              </a:ln>
              <a:solidFill>
                <a:srgbClr val="0070C0"/>
              </a:solidFill>
            </a:endParaRPr>
          </a:p>
        </p:txBody>
      </p:sp>
      <p:pic>
        <p:nvPicPr>
          <p:cNvPr id="6148" name="Picture 4" descr="E:\Pictures\cumpleaños\fondo-animado-globo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2396" y="3000372"/>
            <a:ext cx="1071570" cy="2130714"/>
          </a:xfrm>
          <a:prstGeom prst="rect">
            <a:avLst/>
          </a:prstGeom>
          <a:noFill/>
        </p:spPr>
      </p:pic>
      <p:pic>
        <p:nvPicPr>
          <p:cNvPr id="6149" name="Picture 5" descr="E:\Pictures\cumpleaños\fondo-animado-globo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33836" y="1571612"/>
            <a:ext cx="1124312" cy="15829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Margarita M\Pictures\Nueva carpeta\Miguel\aZD3-2Qi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472" y="571480"/>
            <a:ext cx="36433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Esta mitad de siglo ha conseguido hacer de ti una persona ejemplar, con un corazón de oro. Se que seguirás creciendo en calidad humana. </a:t>
            </a:r>
          </a:p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No cambies nunca.</a:t>
            </a:r>
            <a:endParaRPr lang="es-ES" sz="24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7170" name="Picture 2" descr="C:\Users\Margarita M\Pictures\Nueva carpeta\Miguel\11860289-feliz-50-cumpleanos-de-oro-con-diamantes-ilustracion-vectori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429000"/>
            <a:ext cx="3500462" cy="28575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5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repeatCount="indefinite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garita M\Pictures\Nueva carpeta\fELIZ DIA mIGUEL\1O3g7-13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3076" name="Picture 4" descr="C:\Users\Margarita M\Pictures\Nueva carpeta\fELIZ DIA mIGUEL\1O3g7-13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9226" name="Picture 10" descr="C:\Users\Margarita M\Pictures\Nueva carpeta\Miguel\1O3g7-133-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15008" y="3286124"/>
            <a:ext cx="307183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Harrington" pitchFamily="82" charset="0"/>
              </a:rPr>
              <a:t>Te deseo que </a:t>
            </a:r>
            <a:r>
              <a:rPr lang="es-ES" sz="24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Harrington" pitchFamily="82" charset="0"/>
              </a:rPr>
              <a:t>este nuevo año de vida no te envejezca, sino que </a:t>
            </a:r>
            <a:r>
              <a:rPr lang="es-ES" sz="24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Harrington" pitchFamily="82" charset="0"/>
              </a:rPr>
              <a:t>te llene de  </a:t>
            </a:r>
            <a:r>
              <a:rPr lang="es-ES" sz="24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Harrington" pitchFamily="82" charset="0"/>
              </a:rPr>
              <a:t>sabiduría </a:t>
            </a:r>
            <a:r>
              <a:rPr lang="es-ES" sz="24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Harrington" pitchFamily="82" charset="0"/>
              </a:rPr>
              <a:t>y se  te cumplan todos </a:t>
            </a:r>
            <a:r>
              <a:rPr lang="es-ES" sz="24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latin typeface="Harrington" pitchFamily="82" charset="0"/>
              </a:rPr>
              <a:t>los sueños.</a:t>
            </a:r>
          </a:p>
        </p:txBody>
      </p:sp>
    </p:spTree>
    <p:custDataLst>
      <p:tags r:id="rId1"/>
    </p:custDataLst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ueva carpeta\fELIZ DIA mIGUEL\CDnA-2fz-2.blanco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Margarita M\Pictures\Nueva carpeta\Miguel\CDnA-2fz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14612" y="2143116"/>
            <a:ext cx="37862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atin typeface="Harrington" pitchFamily="82" charset="0"/>
              </a:rPr>
              <a:t>No cuentes los años, cuenta </a:t>
            </a:r>
            <a:r>
              <a:rPr lang="es-ES" sz="2400" b="1" dirty="0" smtClean="0">
                <a:latin typeface="Harrington" pitchFamily="82" charset="0"/>
              </a:rPr>
              <a:t>a todos los amigos que </a:t>
            </a:r>
            <a:r>
              <a:rPr lang="es-ES" sz="2400" b="1" dirty="0">
                <a:latin typeface="Harrington" pitchFamily="82" charset="0"/>
              </a:rPr>
              <a:t>te queremos y nos acordamos de ti en este día tan especial.</a:t>
            </a:r>
          </a:p>
        </p:txBody>
      </p:sp>
      <p:pic>
        <p:nvPicPr>
          <p:cNvPr id="10244" name="Picture 4" descr="E:\Pictures\cumpleaños\Fuegos-artificiales-4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10372" y="0"/>
            <a:ext cx="2333628" cy="2333628"/>
          </a:xfrm>
          <a:prstGeom prst="rect">
            <a:avLst/>
          </a:prstGeom>
          <a:noFill/>
        </p:spPr>
      </p:pic>
      <p:pic>
        <p:nvPicPr>
          <p:cNvPr id="10245" name="Picture 5" descr="E:\Pictures\cumpleaños\Fuegos-artificiales-4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357670"/>
            <a:ext cx="2500330" cy="2500330"/>
          </a:xfrm>
          <a:prstGeom prst="rect">
            <a:avLst/>
          </a:prstGeom>
          <a:noFill/>
        </p:spPr>
      </p:pic>
      <p:pic>
        <p:nvPicPr>
          <p:cNvPr id="10246" name="Picture 6" descr="E:\Pictures\cumpleaños\happybirthday-animate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4071942"/>
            <a:ext cx="4286280" cy="27860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5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D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Margarita M\Pictures\Nueva carpeta\Miguel\Mortadelo5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" y="0"/>
            <a:ext cx="6000760" cy="6858000"/>
          </a:xfrm>
          <a:prstGeom prst="rect">
            <a:avLst/>
          </a:prstGeom>
          <a:noFill/>
        </p:spPr>
      </p:pic>
      <p:pic>
        <p:nvPicPr>
          <p:cNvPr id="1031" name="Picture 7" descr="C:\Users\Margarita M\Pictures\Nueva carpeta\Miguel\246048_M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1928802"/>
            <a:ext cx="3929058" cy="4929198"/>
          </a:xfrm>
          <a:prstGeom prst="rect">
            <a:avLst/>
          </a:prstGeom>
          <a:noFill/>
        </p:spPr>
      </p:pic>
      <p:pic>
        <p:nvPicPr>
          <p:cNvPr id="1032" name="Picture 8" descr="C:\Users\Margarita M\Pictures\Nueva carpeta\cumpleaños\709027a5f92cd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7818" y="0"/>
            <a:ext cx="3786182" cy="20002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C:\Users\Margarita M\Pictures\Nueva carpeta\Miguel\7pXY-1NZ-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71802" y="2643182"/>
            <a:ext cx="3500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No nos volvemos viejos </a:t>
            </a: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     con los años, </a:t>
            </a: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      sino nuevos con </a:t>
            </a:r>
          </a:p>
          <a:p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itchFamily="82" charset="0"/>
              </a:rPr>
              <a:t>cada día que amanece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4" name="Picture 6" descr="E:\Pictures\cumpleaños\2qkuuz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4214818"/>
            <a:ext cx="2214578" cy="13573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20117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857224" y="5143512"/>
            <a:ext cx="76438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Miguel este año he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querido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que tu cumple fuese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diferente a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los anteriores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, por eso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he querido regalarte una 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tarta con una velita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más</a:t>
            </a:r>
            <a:r>
              <a:rPr lang="es-ES" sz="2400" b="1" dirty="0">
                <a:solidFill>
                  <a:schemeClr val="bg1"/>
                </a:solidFill>
                <a:latin typeface="Harrington" pitchFamily="82" charset="0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…..</a:t>
            </a:r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BC0051"/>
                </a:solidFill>
                <a:latin typeface="Harrington" pitchFamily="82" charset="0"/>
              </a:rPr>
              <a:t> </a:t>
            </a:r>
          </a:p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¡¡¡¡¡ y 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con </a:t>
            </a:r>
            <a:r>
              <a:rPr lang="es-ES" sz="2400" b="1" dirty="0" err="1" smtClean="0">
                <a:solidFill>
                  <a:schemeClr val="bg1"/>
                </a:solidFill>
                <a:latin typeface="Harrington" pitchFamily="82" charset="0"/>
              </a:rPr>
              <a:t>sorpresa.Espero</a:t>
            </a:r>
            <a:r>
              <a:rPr lang="es-ES" sz="2400" b="1" dirty="0" smtClean="0">
                <a:solidFill>
                  <a:schemeClr val="bg1"/>
                </a:solidFill>
                <a:latin typeface="Harrington" pitchFamily="82" charset="0"/>
              </a:rPr>
              <a:t> te guste!!!!!.</a:t>
            </a:r>
          </a:p>
          <a:p>
            <a:endParaRPr lang="es-ES" sz="2400" b="1" dirty="0" smtClean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12297" name="Picture 9" descr="http://www.pekegifs.com/webmaster/imagenes/lineas/lu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1535937" y="2536013"/>
            <a:ext cx="4857760" cy="500066"/>
          </a:xfrm>
          <a:prstGeom prst="rect">
            <a:avLst/>
          </a:prstGeom>
          <a:noFill/>
        </p:spPr>
      </p:pic>
      <p:pic>
        <p:nvPicPr>
          <p:cNvPr id="13" name="Picture 9" descr="http://www.pekegifs.com/webmaster/imagenes/lineas/lu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 flipV="1">
            <a:off x="6000772" y="2643170"/>
            <a:ext cx="4857760" cy="428628"/>
          </a:xfrm>
          <a:prstGeom prst="rect">
            <a:avLst/>
          </a:prstGeom>
          <a:noFill/>
        </p:spPr>
      </p:pic>
      <p:pic>
        <p:nvPicPr>
          <p:cNvPr id="12292" name="Picture 4" descr="E:\Pictures\cumpleaños\tarta - birthday-cak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500042"/>
            <a:ext cx="6048449" cy="45363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9" name="Picture 5" descr="E:\Pictures\cumpleaños\cndl_or2_md_wte_animado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98055" y="2285991"/>
            <a:ext cx="545449" cy="2897719"/>
          </a:xfrm>
          <a:prstGeom prst="rect">
            <a:avLst/>
          </a:prstGeom>
          <a:noFill/>
        </p:spPr>
      </p:pic>
      <p:grpSp>
        <p:nvGrpSpPr>
          <p:cNvPr id="12" name="11 Grupo"/>
          <p:cNvGrpSpPr/>
          <p:nvPr/>
        </p:nvGrpSpPr>
        <p:grpSpPr>
          <a:xfrm>
            <a:off x="0" y="0"/>
            <a:ext cx="9144000" cy="6858000"/>
            <a:chOff x="0" y="-224853"/>
            <a:chExt cx="9144000" cy="7082854"/>
          </a:xfrm>
        </p:grpSpPr>
        <p:pic>
          <p:nvPicPr>
            <p:cNvPr id="12291" name="Picture 3" descr="C:\Users\Margarita M\Pictures\Nueva carpeta\Miguel\1O3g7-131-1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-224853"/>
              <a:ext cx="9144000" cy="7082854"/>
            </a:xfrm>
            <a:prstGeom prst="rect">
              <a:avLst/>
            </a:prstGeom>
            <a:noFill/>
          </p:spPr>
        </p:pic>
        <p:sp>
          <p:nvSpPr>
            <p:cNvPr id="5" name="4 Rectángulo"/>
            <p:cNvSpPr/>
            <p:nvPr/>
          </p:nvSpPr>
          <p:spPr>
            <a:xfrm>
              <a:off x="3929058" y="5456201"/>
              <a:ext cx="2097049" cy="707886"/>
            </a:xfrm>
            <a:prstGeom prst="rect">
              <a:avLst/>
            </a:prstGeom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txBody>
            <a:bodyPr wrap="none">
              <a:spAutoFit/>
            </a:bodyPr>
            <a:lstStyle/>
            <a:p>
              <a:r>
                <a:rPr lang="es-ES" sz="4000" b="1" dirty="0" smtClean="0">
                  <a:solidFill>
                    <a:srgbClr val="B5520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Lucida Calligraphy" pitchFamily="66" charset="0"/>
                  <a:cs typeface="AngsanaUPC" pitchFamily="18" charset="-34"/>
                </a:rPr>
                <a:t>Miguel</a:t>
              </a:r>
              <a:endParaRPr lang="es-ES" sz="4000" b="1" dirty="0">
                <a:solidFill>
                  <a:srgbClr val="B552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  <a:cs typeface="AngsanaUPC" pitchFamily="18" charset="-34"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5500694" y="357166"/>
            <a:ext cx="1100149" cy="904875"/>
            <a:chOff x="6500826" y="1071546"/>
            <a:chExt cx="1100149" cy="904875"/>
          </a:xfrm>
        </p:grpSpPr>
        <p:pic>
          <p:nvPicPr>
            <p:cNvPr id="1026" name="Picture 2" descr="E:\Pictures\abecedarios\numero-cero76.gif"/>
            <p:cNvPicPr>
              <a:picLocks noChangeAspect="1" noChangeArrowheads="1" noCrop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 flipH="1">
              <a:off x="7072330" y="1071546"/>
              <a:ext cx="528645" cy="904875"/>
            </a:xfrm>
            <a:prstGeom prst="rect">
              <a:avLst/>
            </a:prstGeom>
            <a:noFill/>
          </p:spPr>
        </p:pic>
        <p:pic>
          <p:nvPicPr>
            <p:cNvPr id="1027" name="Picture 3" descr="E:\Pictures\abecedarios\numero-5-globos.gif"/>
            <p:cNvPicPr>
              <a:picLocks noChangeAspect="1" noChangeArrowheads="1" noCrop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500826" y="1071546"/>
              <a:ext cx="542925" cy="90487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Tm="2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Margarita M\Pictures\Nueva carpeta\Miguel\1FA6x-3n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Picture 7" descr="E:\Pictures\cumpleaños\2445g8x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7" y="546576"/>
            <a:ext cx="3500462" cy="114009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714480" y="1714488"/>
            <a:ext cx="47149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CCECFF"/>
                </a:solidFill>
                <a:latin typeface="Harrington" pitchFamily="82" charset="0"/>
              </a:rPr>
              <a:t>Que el recuerdo de los bonitos momentos de este día, se queden grabados en tu corazón, para poder disfrutarlos tantas veces como quieras.</a:t>
            </a:r>
            <a:endParaRPr lang="es-ES" sz="2400" b="1" dirty="0">
              <a:solidFill>
                <a:srgbClr val="CCECFF"/>
              </a:solidFill>
              <a:latin typeface="Harrington" pitchFamily="82" charset="0"/>
            </a:endParaRPr>
          </a:p>
        </p:txBody>
      </p:sp>
      <p:pic>
        <p:nvPicPr>
          <p:cNvPr id="9" name="Picture 8" descr="E:\Pictures\cumpleaños\felicidades es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3429000"/>
            <a:ext cx="3929090" cy="1285884"/>
          </a:xfrm>
          <a:prstGeom prst="rect">
            <a:avLst/>
          </a:prstGeom>
          <a:noFill/>
        </p:spPr>
      </p:pic>
      <p:grpSp>
        <p:nvGrpSpPr>
          <p:cNvPr id="10" name="6 Grupo"/>
          <p:cNvGrpSpPr>
            <a:grpSpLocks/>
          </p:cNvGrpSpPr>
          <p:nvPr/>
        </p:nvGrpSpPr>
        <p:grpSpPr bwMode="auto">
          <a:xfrm flipH="1">
            <a:off x="3571868" y="4643446"/>
            <a:ext cx="1357322" cy="1682183"/>
            <a:chOff x="3890211" y="2114550"/>
            <a:chExt cx="1524000" cy="2990561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890211" y="2114550"/>
              <a:ext cx="1524000" cy="2628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8 Rectángulo"/>
            <p:cNvSpPr>
              <a:spLocks noChangeArrowheads="1"/>
            </p:cNvSpPr>
            <p:nvPr/>
          </p:nvSpPr>
          <p:spPr bwMode="auto">
            <a:xfrm>
              <a:off x="4164123" y="4443256"/>
              <a:ext cx="1250088" cy="6618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rgbClr val="FFC000"/>
                    </a:solidFill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</a:p>
          </p:txBody>
        </p:sp>
      </p:grpSp>
      <p:sp>
        <p:nvSpPr>
          <p:cNvPr id="24" name="23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472"/>
            </a:avLst>
          </a:prstGeom>
          <a:solidFill>
            <a:srgbClr val="33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6662"/>
            </a:avLst>
          </a:prstGeom>
          <a:solidFill>
            <a:srgbClr val="33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709"/>
            </a:avLst>
          </a:prstGeom>
          <a:solidFill>
            <a:srgbClr val="33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0" y="0"/>
            <a:ext cx="9144000" cy="6858000"/>
          </a:xfrm>
          <a:prstGeom prst="donut">
            <a:avLst>
              <a:gd name="adj" fmla="val 5811"/>
            </a:avLst>
          </a:prstGeom>
          <a:solidFill>
            <a:srgbClr val="333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4" grpId="0" animBg="1"/>
      <p:bldP spid="25" grpId="0" animBg="1"/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1081</TotalTime>
  <Words>390</Words>
  <Application>Microsoft Office PowerPoint</Application>
  <PresentationFormat>Presentación en pantalla (4:3)</PresentationFormat>
  <Paragraphs>51</Paragraphs>
  <Slides>13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89</cp:revision>
  <dcterms:created xsi:type="dcterms:W3CDTF">2013-07-17T14:41:06Z</dcterms:created>
  <dcterms:modified xsi:type="dcterms:W3CDTF">2013-07-19T22:11:03Z</dcterms:modified>
</cp:coreProperties>
</file>