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58" r:id="rId6"/>
    <p:sldId id="265" r:id="rId7"/>
    <p:sldId id="261" r:id="rId8"/>
    <p:sldId id="268" r:id="rId9"/>
    <p:sldId id="267" r:id="rId10"/>
    <p:sldId id="266" r:id="rId11"/>
    <p:sldId id="263" r:id="rId12"/>
    <p:sldId id="269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Kristen ITC" panose="03050502040202030202" pitchFamily="66" charset="0"/>
      <p:regular r:id="rId18"/>
    </p:embeddedFont>
    <p:embeddedFont>
      <p:font typeface="MatrixInlineScript" panose="02000606020000020004" pitchFamily="50" charset="0"/>
      <p:bold r:id="rId19"/>
    </p:embeddedFont>
    <p:embeddedFont>
      <p:font typeface="Mistletoe" panose="00000500000000000000" pitchFamily="2" charset="0"/>
      <p:regular r:id="rId20"/>
    </p:embeddedFont>
    <p:embeddedFont>
      <p:font typeface="Monotype Corsiva" panose="03010101010201010101" pitchFamily="66" charset="0"/>
      <p:italic r:id="rId2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11sVocb7p0sRiUoT9yRvw==" hashData="KyaQiVzStAGsC3I+jNRKRHPP2UDyh5rT4CMZxnh+kLtwdSNYFoZrVBZXc8z3MylaYuqtzRTbHL4WkeIRUfIhx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32FA"/>
    <a:srgbClr val="1D1DFF"/>
    <a:srgbClr val="0000B0"/>
    <a:srgbClr val="000066"/>
    <a:srgbClr val="000036"/>
    <a:srgbClr val="051639"/>
    <a:srgbClr val="082836"/>
    <a:srgbClr val="131E2B"/>
    <a:srgbClr val="2F4C6B"/>
    <a:srgbClr val="172D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84" y="8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08739-C30E-4FA7-BF0E-3E1B56E78579}" type="datetimeFigureOut">
              <a:rPr lang="es-ES" smtClean="0"/>
              <a:pPr/>
              <a:t>25/12/2022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3EFB4-485D-4F46-AFE5-F6BECC32EE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E:\PPS  EXCLUSIVOS\- ¡Feliz día Colacho!\Imágenes\Laeacco-fondos-de-foto-de-18-cumplea-os-fondos-de-fotograf-a-de-brillo-globo-de.jpg_64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1995686"/>
            <a:ext cx="2808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letoe" pitchFamily="2" charset="0"/>
              </a:rPr>
              <a:t>¡Feliz </a:t>
            </a:r>
            <a:r>
              <a:rPr lang="es-ES" sz="4000" dirty="0" err="1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letoe" pitchFamily="2" charset="0"/>
              </a:rPr>
              <a:t>Dia</a:t>
            </a:r>
            <a:r>
              <a:rPr lang="es-ES" sz="4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letoe" pitchFamily="2" charset="0"/>
              </a:rPr>
              <a:t> </a:t>
            </a:r>
            <a:r>
              <a:rPr lang="es-ES" sz="4000" dirty="0" err="1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letoe" pitchFamily="2" charset="0"/>
              </a:rPr>
              <a:t>Colacho</a:t>
            </a:r>
            <a:r>
              <a:rPr lang="es-ES" sz="4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letoe" pitchFamily="2" charset="0"/>
              </a:rPr>
              <a:t>!</a:t>
            </a:r>
          </a:p>
        </p:txBody>
      </p:sp>
      <p:pic>
        <p:nvPicPr>
          <p:cNvPr id="1036" name="Picture 12" descr="E:\Imágenes\cumpleaños\1aN33645050558Tq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652119" y="2283718"/>
            <a:ext cx="1080118" cy="1167954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417E425-E844-7801-433C-77C87063B752}"/>
              </a:ext>
            </a:extLst>
          </p:cNvPr>
          <p:cNvSpPr/>
          <p:nvPr/>
        </p:nvSpPr>
        <p:spPr>
          <a:xfrm>
            <a:off x="0" y="-7938"/>
            <a:ext cx="9144000" cy="5151438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Que Seas Feliz en Tu Dí - - - trimmed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5" grpId="0" animBg="1"/>
      <p:bldP spid="8" grpId="0" animBg="1"/>
      <p:bldP spid="10" grpId="0" animBg="1"/>
      <p:bldP spid="12" grpId="0" animBg="1"/>
      <p:bldP spid="14" grpId="0" animBg="1"/>
      <p:bldP spid="6" grpId="0" animBg="1"/>
      <p:bldP spid="7" grpId="0" animBg="1"/>
      <p:bldP spid="9" grpId="0" animBg="1"/>
      <p:bldP spid="11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¡Feliz día Colacho!\Imágenes\istockphoto-516257332-17066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212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1563638"/>
            <a:ext cx="4248472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Tu cumpleaños no es una fecha cualquiera</a:t>
            </a:r>
          </a:p>
          <a:p>
            <a:pPr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Porque tu no eres una persona cualquiera</a:t>
            </a:r>
          </a:p>
        </p:txBody>
      </p:sp>
      <p:pic>
        <p:nvPicPr>
          <p:cNvPr id="9218" name="Picture 2" descr="E:\PPS  EXCLUSIVOS\- ¡Feliz día Colacho!\Imágenes\3324e13dc319ac6c07c7114a67ec84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39952" y="627534"/>
            <a:ext cx="40382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6C0000">
                      <a:alpha val="81000"/>
                    </a:srgbClr>
                  </a:outerShdw>
                </a:effectLst>
                <a:latin typeface="MatrixInlineScript" pitchFamily="50" charset="0"/>
              </a:rPr>
              <a:t>Eres una gran persona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3" name="Picture 1" descr="E:\PPS  EXCLUSIVOS\- ¡Feliz día Colacho!\Imágenes\istockphoto-1179894397-612x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1419622"/>
            <a:ext cx="6624736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4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FF0000">
                      <a:alpha val="84000"/>
                    </a:srgbClr>
                  </a:outerShdw>
                </a:effectLst>
                <a:latin typeface="MatrixInlineScript" pitchFamily="50" charset="0"/>
              </a:rPr>
              <a:t>Uno a uno, los años fueron cayendo. Año tras año, has demostrado lo que </a:t>
            </a:r>
          </a:p>
          <a:p>
            <a:pPr>
              <a:lnSpc>
                <a:spcPts val="3200"/>
              </a:lnSpc>
            </a:pPr>
            <a:r>
              <a:rPr lang="es-ES" sz="4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FF0000">
                      <a:alpha val="84000"/>
                    </a:srgbClr>
                  </a:outerShdw>
                </a:effectLst>
                <a:latin typeface="MatrixInlineScript" pitchFamily="50" charset="0"/>
              </a:rPr>
              <a:t>                          vales. </a:t>
            </a:r>
          </a:p>
          <a:p>
            <a:pPr>
              <a:lnSpc>
                <a:spcPts val="3200"/>
              </a:lnSpc>
            </a:pPr>
            <a:r>
              <a:rPr lang="es-ES" sz="4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FF0000">
                      <a:alpha val="84000"/>
                    </a:srgbClr>
                  </a:outerShdw>
                </a:effectLst>
                <a:latin typeface="MatrixInlineScript" pitchFamily="50" charset="0"/>
              </a:rPr>
              <a:t>          Día tras día, te haces querer. </a:t>
            </a:r>
          </a:p>
          <a:p>
            <a:pPr>
              <a:lnSpc>
                <a:spcPts val="3200"/>
              </a:lnSpc>
            </a:pPr>
            <a:r>
              <a:rPr lang="es-ES" sz="4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FF0000">
                      <a:alpha val="84000"/>
                    </a:srgbClr>
                  </a:outerShdw>
                </a:effectLst>
                <a:latin typeface="MatrixInlineScript" pitchFamily="50" charset="0"/>
              </a:rPr>
              <a:t>         No faltan razones para celebrar </a:t>
            </a:r>
          </a:p>
          <a:p>
            <a:pPr>
              <a:lnSpc>
                <a:spcPts val="3200"/>
              </a:lnSpc>
            </a:pPr>
            <a:r>
              <a:rPr lang="es-ES" sz="4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FF0000">
                      <a:alpha val="84000"/>
                    </a:srgbClr>
                  </a:outerShdw>
                </a:effectLst>
                <a:latin typeface="MatrixInlineScript" pitchFamily="50" charset="0"/>
              </a:rPr>
              <a:t>                  tu vida, ni motivos para </a:t>
            </a:r>
          </a:p>
          <a:p>
            <a:pPr>
              <a:lnSpc>
                <a:spcPts val="3200"/>
              </a:lnSpc>
            </a:pPr>
            <a:r>
              <a:rPr lang="es-ES" sz="4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FF0000">
                      <a:alpha val="84000"/>
                    </a:srgbClr>
                  </a:outerShdw>
                </a:effectLst>
                <a:latin typeface="MatrixInlineScript" pitchFamily="50" charset="0"/>
              </a:rPr>
              <a:t>                       desearte lo mejor. </a:t>
            </a:r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2D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¡Feliz día Colacho!\Imágenes\VSE NAJBOLJŠE KZ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2355726"/>
            <a:ext cx="71287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 dirty="0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Si alguna vez quieres algo de verdad, </a:t>
            </a:r>
          </a:p>
          <a:p>
            <a:pPr algn="ctr">
              <a:lnSpc>
                <a:spcPts val="3200"/>
              </a:lnSpc>
            </a:pPr>
            <a:r>
              <a:rPr lang="es-ES" sz="4000" dirty="0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ve por ello sin mirar atrás,</a:t>
            </a:r>
          </a:p>
          <a:p>
            <a:pPr algn="ctr">
              <a:lnSpc>
                <a:spcPts val="3200"/>
              </a:lnSpc>
            </a:pPr>
            <a:r>
              <a:rPr lang="es-ES" sz="4000" dirty="0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Mirando de frente y dando el alma.</a:t>
            </a:r>
          </a:p>
          <a:p>
            <a:pPr algn="ctr">
              <a:lnSpc>
                <a:spcPts val="3200"/>
              </a:lnSpc>
            </a:pPr>
            <a:r>
              <a:rPr lang="es-ES" sz="4000" dirty="0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Sacando el niño que llevas dentro, ese que cree en los imposibles y que daría la luna por tocar una estrella.</a:t>
            </a:r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:\PPS  EXCLUSIVOS\- ¡Feliz día Colacho!\Imágenes\82027f3c896c27c6420d3a1d6f026c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225"/>
            <a:ext cx="9121775" cy="5121275"/>
          </a:xfrm>
          <a:prstGeom prst="rect">
            <a:avLst/>
          </a:prstGeom>
          <a:noFill/>
        </p:spPr>
      </p:pic>
      <p:pic>
        <p:nvPicPr>
          <p:cNvPr id="11268" name="Picture 4" descr="E:\PPS  EXCLUSIVOS\- ¡Feliz día Colacho!\Imágenes\82027f3c896c27c6420d3a1d6f026c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1775" cy="51323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15616" y="1491630"/>
            <a:ext cx="6912768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5400000" algn="ctr" rotWithShape="0">
                    <a:srgbClr val="002060">
                      <a:alpha val="90000"/>
                    </a:srgbClr>
                  </a:outerShdw>
                </a:effectLst>
                <a:latin typeface="MatrixInlineScript" pitchFamily="50" charset="0"/>
              </a:rPr>
              <a:t>La vida es tan corta, que no </a:t>
            </a:r>
          </a:p>
          <a:p>
            <a:pPr algn="ctr">
              <a:lnSpc>
                <a:spcPts val="3200"/>
              </a:lnSpc>
            </a:pPr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5400000" algn="ctr" rotWithShape="0">
                    <a:srgbClr val="002060">
                      <a:alpha val="90000"/>
                    </a:srgbClr>
                  </a:outerShdw>
                </a:effectLst>
                <a:latin typeface="MatrixInlineScript" pitchFamily="50" charset="0"/>
              </a:rPr>
              <a:t>merece la pena contar los años.</a:t>
            </a:r>
          </a:p>
          <a:p>
            <a:pPr algn="ctr">
              <a:lnSpc>
                <a:spcPts val="3200"/>
              </a:lnSpc>
            </a:pPr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5400000" algn="ctr" rotWithShape="0">
                    <a:srgbClr val="002060">
                      <a:alpha val="90000"/>
                    </a:srgbClr>
                  </a:outerShdw>
                </a:effectLst>
                <a:latin typeface="MatrixInlineScript" pitchFamily="50" charset="0"/>
              </a:rPr>
              <a:t>Mejor, simplemente disfruta cada día y vive de tal modo que los momentos merezcan ser recordados.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E:\PPS  EXCLUSIVOS\- ¡Feliz día Colacho!\Imágenes\8582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75856" y="2931790"/>
            <a:ext cx="30364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latin typeface="Mistletoe" pitchFamily="2" charset="0"/>
              </a:rPr>
              <a:t>COLACHO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619672" y="483518"/>
            <a:ext cx="583264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</a:effectLst>
                <a:latin typeface="MatrixInlineScript" pitchFamily="50" charset="0"/>
              </a:rPr>
              <a:t>Me uno a tu soplo de esperanza para desearte un año pleno de felicidad, salud y amor.</a:t>
            </a: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¡Feliz día Colacho!\Imágenes\Fondo-negro-dorado-50-para-hombres-y-mujeres-decoraci-n-de-fiesta-de-feliz-cumplea-os.jpg_Q90.jpg_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5" name="4 Triángulo rectángulo"/>
          <p:cNvSpPr/>
          <p:nvPr/>
        </p:nvSpPr>
        <p:spPr>
          <a:xfrm rot="10800000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rot="10800000" flipH="1" flipV="1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¡Feliz día Colacho!\Imágenes\Beach_sunset_wallpaper_-_Tahiti_Dream_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95936" y="555526"/>
            <a:ext cx="4608512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 dirty="0">
                <a:solidFill>
                  <a:srgbClr val="002060"/>
                </a:solidFill>
                <a:effectLst>
                  <a:outerShdw blurRad="38100" dist="38100" dir="5400000" algn="ctr" rotWithShape="0">
                    <a:srgbClr val="0070C0"/>
                  </a:outerShdw>
                </a:effectLst>
                <a:latin typeface="MatrixInlineScript" pitchFamily="50" charset="0"/>
              </a:rPr>
              <a:t>Aunque estemos a kilómetros de  distancia, sé que mi abrazo te llegará, pues es inmenso como el mar.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 EXCLUSIVOS\- ¡Feliz día Colacho!\Imágenes\71VRw4ReT4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9088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483768" y="1347614"/>
            <a:ext cx="4464496" cy="1733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 dirty="0">
                <a:effectLst>
                  <a:outerShdw blurRad="38100" dist="38100" dir="2700000" algn="tl">
                    <a:srgbClr val="FFC000">
                      <a:alpha val="43000"/>
                    </a:srgbClr>
                  </a:outerShdw>
                </a:effectLst>
                <a:latin typeface="MatrixInlineScript" pitchFamily="50" charset="0"/>
              </a:rPr>
              <a:t>Los cumpleaños vienen y van, pero las personas inolvidables permanecen siempre en el corazón.</a:t>
            </a:r>
          </a:p>
        </p:txBody>
      </p:sp>
      <p:pic>
        <p:nvPicPr>
          <p:cNvPr id="3074" name="Picture 2" descr="E:\PPS  EXCLUSIVOS\- ¡Feliz día Colacho!\Imágenes\bday-88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¡Feliz día Colacho!\Imágenes\beautiful-eye-catching-blue-and-golden-luxury-background-v_1753138jpg!bwr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555526"/>
            <a:ext cx="25010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Diciembre 2022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491630"/>
            <a:ext cx="38106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Música: Brumas</a:t>
            </a:r>
          </a:p>
          <a:p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Que seas feliz en tu día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3635897" y="2859782"/>
            <a:ext cx="1080119" cy="1922730"/>
            <a:chOff x="7524329" y="2067694"/>
            <a:chExt cx="1080119" cy="1922730"/>
          </a:xfrm>
        </p:grpSpPr>
        <p:pic>
          <p:nvPicPr>
            <p:cNvPr id="7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>
              <a:off x="7524329" y="3651870"/>
              <a:ext cx="10081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002060"/>
                    </a:outerShdw>
                  </a:effectLst>
                  <a:latin typeface="Monotype Corsiva" pitchFamily="66" charset="0"/>
                </a:rPr>
                <a:t>Margarita</a:t>
              </a: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A32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000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  <p:bldP spid="10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256</Words>
  <Application>Microsoft Office PowerPoint</Application>
  <PresentationFormat>Presentación en pantalla (16:9)</PresentationFormat>
  <Paragraphs>28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Mistletoe</vt:lpstr>
      <vt:lpstr>Kristen ITC</vt:lpstr>
      <vt:lpstr>Arial</vt:lpstr>
      <vt:lpstr>Calibri</vt:lpstr>
      <vt:lpstr>MatrixInlineScript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5</cp:revision>
  <dcterms:created xsi:type="dcterms:W3CDTF">2022-12-21T18:36:05Z</dcterms:created>
  <dcterms:modified xsi:type="dcterms:W3CDTF">2022-12-25T00:20:25Z</dcterms:modified>
</cp:coreProperties>
</file>