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256" r:id="rId3"/>
    <p:sldId id="257" r:id="rId4"/>
    <p:sldId id="26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8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nISJ/vg5g8fwH8VJoG0/Q==" hashData="PeSMxVPo4vXK2v1WeiLN+HdPuZ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DEA400"/>
    <a:srgbClr val="FA0000"/>
    <a:srgbClr val="FF7C80"/>
    <a:srgbClr val="FF5050"/>
    <a:srgbClr val="333300"/>
    <a:srgbClr val="2A0000"/>
    <a:srgbClr val="B04700"/>
    <a:srgbClr val="3E003E"/>
    <a:srgbClr val="4E1A34"/>
    <a:srgbClr val="7B295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4" d="100"/>
          <a:sy n="44" d="100"/>
        </p:scale>
        <p:origin x="-114" y="-13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4FC81F-4AAD-46B0-8A9A-09A52FC841B3}" type="datetimeFigureOut">
              <a:rPr lang="es-ES" smtClean="0"/>
              <a:pPr/>
              <a:t>26/12/2013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24460F-52BB-481F-A7FB-7B02583713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55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4460F-52BB-481F-A7FB-7B0258371395}" type="slidenum">
              <a:rPr lang="es-ES" smtClean="0"/>
              <a:pPr/>
              <a:t>12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D6341-00F2-4037-9982-3CB670DED207}" type="datetimeFigureOut">
              <a:rPr lang="es-ES" smtClean="0"/>
              <a:pPr/>
              <a:t>26/12/2013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8098E-6E7F-45FA-B1B5-8CBCD041E8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D6341-00F2-4037-9982-3CB670DED207}" type="datetimeFigureOut">
              <a:rPr lang="es-ES" smtClean="0"/>
              <a:pPr/>
              <a:t>26/12/2013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8098E-6E7F-45FA-B1B5-8CBCD041E8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D6341-00F2-4037-9982-3CB670DED207}" type="datetimeFigureOut">
              <a:rPr lang="es-ES" smtClean="0"/>
              <a:pPr/>
              <a:t>26/12/2013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8098E-6E7F-45FA-B1B5-8CBCD041E8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D6341-00F2-4037-9982-3CB670DED207}" type="datetimeFigureOut">
              <a:rPr lang="es-ES" smtClean="0"/>
              <a:pPr/>
              <a:t>26/12/2013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8098E-6E7F-45FA-B1B5-8CBCD041E8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D6341-00F2-4037-9982-3CB670DED207}" type="datetimeFigureOut">
              <a:rPr lang="es-ES" smtClean="0"/>
              <a:pPr/>
              <a:t>26/12/2013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8098E-6E7F-45FA-B1B5-8CBCD041E8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D6341-00F2-4037-9982-3CB670DED207}" type="datetimeFigureOut">
              <a:rPr lang="es-ES" smtClean="0"/>
              <a:pPr/>
              <a:t>26/12/2013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8098E-6E7F-45FA-B1B5-8CBCD041E8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D6341-00F2-4037-9982-3CB670DED207}" type="datetimeFigureOut">
              <a:rPr lang="es-ES" smtClean="0"/>
              <a:pPr/>
              <a:t>26/12/2013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8098E-6E7F-45FA-B1B5-8CBCD041E8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D6341-00F2-4037-9982-3CB670DED207}" type="datetimeFigureOut">
              <a:rPr lang="es-ES" smtClean="0"/>
              <a:pPr/>
              <a:t>26/12/2013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8098E-6E7F-45FA-B1B5-8CBCD041E8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D6341-00F2-4037-9982-3CB670DED207}" type="datetimeFigureOut">
              <a:rPr lang="es-ES" smtClean="0"/>
              <a:pPr/>
              <a:t>26/12/2013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8098E-6E7F-45FA-B1B5-8CBCD041E8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D6341-00F2-4037-9982-3CB670DED207}" type="datetimeFigureOut">
              <a:rPr lang="es-ES" smtClean="0"/>
              <a:pPr/>
              <a:t>26/12/2013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8098E-6E7F-45FA-B1B5-8CBCD041E8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D6341-00F2-4037-9982-3CB670DED207}" type="datetimeFigureOut">
              <a:rPr lang="es-ES" smtClean="0"/>
              <a:pPr/>
              <a:t>26/12/2013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8098E-6E7F-45FA-B1B5-8CBCD041E8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38807D-DE12-4BC2-9262-300446F670C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A20D6341-00F2-4037-9982-3CB670DED207}" type="datetimeFigureOut">
              <a:rPr lang="es-ES" smtClean="0"/>
              <a:pPr/>
              <a:t>26/12/2013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1468098E-6E7F-45FA-B1B5-8CBCD041E8D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69F2EA2-28C2-46D9-877E-BCB2C96A41CB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gif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gif"/><Relationship Id="rId4" Type="http://schemas.openxmlformats.org/officeDocument/2006/relationships/image" Target="../media/image21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28.gif"/><Relationship Id="rId4" Type="http://schemas.openxmlformats.org/officeDocument/2006/relationships/image" Target="../media/image27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5.png"/><Relationship Id="rId7" Type="http://schemas.openxmlformats.org/officeDocument/2006/relationships/image" Target="../media/image3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Margarita M\Desktop\Cumpleaños Colacho 2013\1gTVo-3i3-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000364" y="1428736"/>
            <a:ext cx="421484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rgbClr val="92D050"/>
                  </a:solidFill>
                </a:ln>
                <a:solidFill>
                  <a:srgbClr val="002060"/>
                </a:solidFill>
                <a:latin typeface="Snap ITC" pitchFamily="82" charset="0"/>
              </a:rPr>
              <a:t>¡¡¡¡FELIZ DÍA</a:t>
            </a:r>
          </a:p>
          <a:p>
            <a:pPr algn="ctr"/>
            <a:r>
              <a:rPr lang="es-ES" sz="3600" dirty="0" smtClean="0">
                <a:ln>
                  <a:solidFill>
                    <a:srgbClr val="92D050"/>
                  </a:solidFill>
                </a:ln>
                <a:solidFill>
                  <a:srgbClr val="002060"/>
                </a:solidFill>
                <a:latin typeface="Snap ITC" pitchFamily="82" charset="0"/>
              </a:rPr>
              <a:t> </a:t>
            </a:r>
          </a:p>
          <a:p>
            <a:pPr algn="ctr"/>
            <a:r>
              <a:rPr lang="es-ES" sz="3600" dirty="0" smtClean="0">
                <a:ln>
                  <a:solidFill>
                    <a:srgbClr val="92D050"/>
                  </a:solidFill>
                </a:ln>
                <a:solidFill>
                  <a:srgbClr val="002060"/>
                </a:solidFill>
                <a:latin typeface="Snap ITC" pitchFamily="82" charset="0"/>
              </a:rPr>
              <a:t>COLACHO!!!</a:t>
            </a:r>
            <a:endParaRPr lang="es-ES" sz="3600" dirty="0">
              <a:ln>
                <a:solidFill>
                  <a:srgbClr val="92D050"/>
                </a:solidFill>
              </a:ln>
              <a:solidFill>
                <a:srgbClr val="002060"/>
              </a:solidFill>
              <a:latin typeface="Snap ITC" pitchFamily="82" charset="0"/>
            </a:endParaRPr>
          </a:p>
        </p:txBody>
      </p:sp>
      <p:pic>
        <p:nvPicPr>
          <p:cNvPr id="1030" name="Picture 6" descr="E:\Pictures\cumpleaños\00_H_BD12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1952625" cy="1819275"/>
          </a:xfrm>
          <a:prstGeom prst="rect">
            <a:avLst/>
          </a:prstGeom>
          <a:noFill/>
        </p:spPr>
      </p:pic>
      <p:pic>
        <p:nvPicPr>
          <p:cNvPr id="1031" name="Picture 7" descr="E:\Pictures\cumpleaños\00_H_BD12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7191375" y="857232"/>
            <a:ext cx="1952625" cy="1819275"/>
          </a:xfrm>
          <a:prstGeom prst="rect">
            <a:avLst/>
          </a:prstGeom>
          <a:noFill/>
        </p:spPr>
      </p:pic>
      <p:pic>
        <p:nvPicPr>
          <p:cNvPr id="1032" name="Picture 8" descr="E:\Pictures\cumpleaños\00_H_BD12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214414" y="1643050"/>
            <a:ext cx="1952625" cy="1819275"/>
          </a:xfrm>
          <a:prstGeom prst="rect">
            <a:avLst/>
          </a:prstGeom>
          <a:noFill/>
        </p:spPr>
      </p:pic>
      <p:pic>
        <p:nvPicPr>
          <p:cNvPr id="1026" name="Picture 2" descr="E:\Pictures\cumpleaños\animacic3b3n769sr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9058" y="4429132"/>
            <a:ext cx="2786082" cy="156623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175">
    <p:randomBar dir="vert"/>
    <p:sndAc>
      <p:stSnd>
        <p:snd r:embed="rId2" name="Amigos Para Siempre (Friends For Ever) Jorge Castro2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Margarita M\Desktop\Cumpleaños Colacho 2013\55IR-2hC-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571868" y="1357298"/>
            <a:ext cx="421481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4E1A34"/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Harrington" pitchFamily="82" charset="0"/>
              </a:rPr>
              <a:t>     ¡¡Hoy es tu cumpleaños!!</a:t>
            </a:r>
          </a:p>
          <a:p>
            <a:pPr algn="ctr"/>
            <a:r>
              <a:rPr lang="es-ES" sz="2400" b="1" dirty="0" smtClean="0">
                <a:ln>
                  <a:solidFill>
                    <a:srgbClr val="4E1A34"/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Harrington" pitchFamily="82" charset="0"/>
              </a:rPr>
              <a:t>Sabes que no podía olvidarme de este día </a:t>
            </a:r>
            <a:r>
              <a:rPr lang="es-ES" sz="2400" b="1" dirty="0" err="1" smtClean="0">
                <a:ln>
                  <a:solidFill>
                    <a:srgbClr val="4E1A34"/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Harrington" pitchFamily="82" charset="0"/>
              </a:rPr>
              <a:t>taaaaaaaaan</a:t>
            </a:r>
            <a:r>
              <a:rPr lang="es-ES" sz="2400" b="1" baseline="0" dirty="0" smtClean="0">
                <a:ln>
                  <a:solidFill>
                    <a:srgbClr val="4E1A34"/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Harrington" pitchFamily="82" charset="0"/>
              </a:rPr>
              <a:t> especial verdad??????</a:t>
            </a:r>
          </a:p>
        </p:txBody>
      </p:sp>
      <p:pic>
        <p:nvPicPr>
          <p:cNvPr id="2054" name="Picture 6" descr="C:\Users\Margarita M\Desktop\Cumpleaños Colacho 2013\animadoo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9058" y="3286124"/>
            <a:ext cx="4500594" cy="300039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869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Users\Margarita M\Desktop\Cumpleaños Colacho 2013\Image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2" name="Picture 4" descr="C:\Users\Margarita M\Desktop\Cumpleaños Colacho 2013\tarjetas-para-facebook-chistosa-0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4546" y="1142984"/>
            <a:ext cx="4714908" cy="4572032"/>
          </a:xfrm>
          <a:prstGeom prst="rect">
            <a:avLst/>
          </a:prstGeom>
          <a:noFill/>
          <a:effectLst>
            <a:softEdge rad="63500"/>
          </a:effectLst>
        </p:spPr>
      </p:pic>
    </p:spTree>
  </p:cSld>
  <p:clrMapOvr>
    <a:masterClrMapping/>
  </p:clrMapOvr>
  <p:transition spd="slow" advTm="7269"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ictures\FONDOS\a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42910" y="500042"/>
            <a:ext cx="642942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rgbClr val="2A0000"/>
                  </a:solidFill>
                </a:ln>
                <a:solidFill>
                  <a:srgbClr val="002060"/>
                </a:solidFill>
                <a:latin typeface="Harrington" pitchFamily="82" charset="0"/>
              </a:rPr>
              <a:t>Dicen que del otro lado del arco iris hay oro …. Eso no lo se!!!.</a:t>
            </a:r>
            <a:r>
              <a:rPr lang="es-ES" sz="2400" b="1" baseline="0" dirty="0" smtClean="0">
                <a:ln>
                  <a:solidFill>
                    <a:srgbClr val="2A0000"/>
                  </a:solidFill>
                </a:ln>
                <a:solidFill>
                  <a:srgbClr val="002060"/>
                </a:solidFill>
                <a:latin typeface="Harrington" pitchFamily="82" charset="0"/>
              </a:rPr>
              <a:t> Pero lo que si se es que del otro lado de la pantalla hay una persona que vale oro …. </a:t>
            </a:r>
          </a:p>
          <a:p>
            <a:pPr algn="ctr"/>
            <a:r>
              <a:rPr lang="es-ES" sz="2400" b="1" baseline="0" dirty="0" smtClean="0">
                <a:ln>
                  <a:solidFill>
                    <a:srgbClr val="2A0000"/>
                  </a:solidFill>
                </a:ln>
                <a:solidFill>
                  <a:srgbClr val="002060"/>
                </a:solidFill>
                <a:latin typeface="Harrington" pitchFamily="82" charset="0"/>
              </a:rPr>
              <a:t>Tu,  </a:t>
            </a:r>
            <a:r>
              <a:rPr lang="es-ES" sz="2400" b="1" baseline="0" dirty="0" smtClean="0">
                <a:ln>
                  <a:solidFill>
                    <a:srgbClr val="2A0000"/>
                  </a:solidFill>
                </a:ln>
                <a:solidFill>
                  <a:srgbClr val="002060"/>
                </a:solidFill>
                <a:latin typeface="Harrington" pitchFamily="82" charset="0"/>
              </a:rPr>
              <a:t>amigo </a:t>
            </a:r>
            <a:r>
              <a:rPr lang="es-ES" sz="2400" b="1" baseline="0" dirty="0" err="1" smtClean="0">
                <a:ln>
                  <a:solidFill>
                    <a:srgbClr val="2A0000"/>
                  </a:solidFill>
                </a:ln>
                <a:solidFill>
                  <a:srgbClr val="002060"/>
                </a:solidFill>
                <a:latin typeface="Harrington" pitchFamily="82" charset="0"/>
              </a:rPr>
              <a:t>Colacho</a:t>
            </a:r>
            <a:endParaRPr lang="es-ES" sz="2400" b="1" dirty="0">
              <a:ln>
                <a:solidFill>
                  <a:srgbClr val="2A0000"/>
                </a:solidFill>
              </a:ln>
              <a:solidFill>
                <a:srgbClr val="002060"/>
              </a:solidFill>
              <a:latin typeface="Harrington" pitchFamily="82" charset="0"/>
            </a:endParaRPr>
          </a:p>
        </p:txBody>
      </p:sp>
      <p:pic>
        <p:nvPicPr>
          <p:cNvPr id="3075" name="Picture 3" descr="C:\Users\Margarita M\Desktop\Cumpleaños Colacho 2013\gifaniversario17200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2357430"/>
            <a:ext cx="1643074" cy="3000396"/>
          </a:xfrm>
          <a:prstGeom prst="rect">
            <a:avLst/>
          </a:prstGeom>
          <a:noFill/>
        </p:spPr>
      </p:pic>
      <p:pic>
        <p:nvPicPr>
          <p:cNvPr id="3076" name="Picture 4" descr="C:\Users\Margarita M\Desktop\Cumpleaños Colacho 2013\FelicidadesOsito%255B1%255D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7542" y="3000373"/>
            <a:ext cx="3386458" cy="3857628"/>
          </a:xfrm>
          <a:prstGeom prst="rect">
            <a:avLst/>
          </a:prstGeom>
          <a:noFill/>
        </p:spPr>
      </p:pic>
      <p:pic>
        <p:nvPicPr>
          <p:cNvPr id="3077" name="Picture 5" descr="C:\Users\Margarita M\Desktop\Cumpleaños Colacho 2013\37hgfj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3500430" cy="3500438"/>
          </a:xfrm>
          <a:prstGeom prst="rect">
            <a:avLst/>
          </a:prstGeom>
          <a:noFill/>
        </p:spPr>
      </p:pic>
      <p:pic>
        <p:nvPicPr>
          <p:cNvPr id="7" name="Picture 5" descr="C:\Users\Margarita M\Desktop\Cumpleaños Colacho 2013\37hgfj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14744" y="0"/>
            <a:ext cx="5214974" cy="2143116"/>
          </a:xfrm>
          <a:prstGeom prst="rect">
            <a:avLst/>
          </a:prstGeom>
          <a:noFill/>
        </p:spPr>
      </p:pic>
      <p:pic>
        <p:nvPicPr>
          <p:cNvPr id="8" name="Picture 5" descr="C:\Users\Margarita M\Desktop\Cumpleaños Colacho 2013\37hgfj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643314"/>
            <a:ext cx="3500430" cy="3214686"/>
          </a:xfrm>
          <a:prstGeom prst="rect">
            <a:avLst/>
          </a:prstGeom>
          <a:noFill/>
        </p:spPr>
      </p:pic>
      <p:pic>
        <p:nvPicPr>
          <p:cNvPr id="9" name="Picture 5" descr="C:\Users\Margarita M\Desktop\Cumpleaños Colacho 2013\37hgfj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2214554"/>
            <a:ext cx="4500594" cy="164307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3557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8" name="Picture 12" descr="E:\Pictures\cumpleaños\feliz - 1 dfd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071538" y="1785926"/>
            <a:ext cx="3786214" cy="2749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rgbClr val="FF0000"/>
                  </a:solidFill>
                </a:ln>
                <a:solidFill>
                  <a:srgbClr val="3E003E"/>
                </a:solidFill>
                <a:latin typeface="Harrington" pitchFamily="82" charset="0"/>
              </a:rPr>
              <a:t> Adivina en cuál de estos regalos está mi amistad </a:t>
            </a:r>
          </a:p>
          <a:p>
            <a:r>
              <a:rPr lang="es-ES" sz="2400" b="1" dirty="0" smtClean="0">
                <a:ln>
                  <a:solidFill>
                    <a:srgbClr val="FF0000"/>
                  </a:solidFill>
                </a:ln>
                <a:solidFill>
                  <a:srgbClr val="3E003E"/>
                </a:solidFill>
                <a:latin typeface="Harrington" pitchFamily="82" charset="0"/>
              </a:rPr>
              <a:t>por ti</a:t>
            </a:r>
          </a:p>
          <a:p>
            <a:pPr algn="ctr"/>
            <a:r>
              <a:rPr lang="es-ES" sz="2400" b="1" dirty="0" smtClean="0">
                <a:ln>
                  <a:solidFill>
                    <a:srgbClr val="FF0000"/>
                  </a:solidFill>
                </a:ln>
                <a:solidFill>
                  <a:srgbClr val="3E003E"/>
                </a:solidFill>
                <a:latin typeface="Harrington" pitchFamily="82" charset="0"/>
              </a:rPr>
              <a:t>¡¡Fallaste!!</a:t>
            </a:r>
          </a:p>
          <a:p>
            <a:pPr algn="ctr"/>
            <a:r>
              <a:rPr lang="es-ES" sz="2400" b="1" dirty="0" smtClean="0">
                <a:ln>
                  <a:solidFill>
                    <a:srgbClr val="FF0000"/>
                  </a:solidFill>
                </a:ln>
                <a:solidFill>
                  <a:srgbClr val="3E003E"/>
                </a:solidFill>
                <a:latin typeface="Harrington" pitchFamily="82" charset="0"/>
              </a:rPr>
              <a:t>Mi amistad por ti es tan grande que no se puede empaquetar.</a:t>
            </a:r>
            <a:endParaRPr lang="es-ES" sz="2400" b="1" dirty="0">
              <a:ln>
                <a:solidFill>
                  <a:srgbClr val="FF0000"/>
                </a:solidFill>
              </a:ln>
              <a:solidFill>
                <a:srgbClr val="3E003E"/>
              </a:solidFill>
              <a:latin typeface="Harrington" pitchFamily="82" charset="0"/>
            </a:endParaRPr>
          </a:p>
        </p:txBody>
      </p:sp>
      <p:pic>
        <p:nvPicPr>
          <p:cNvPr id="4100" name="Picture 4" descr="C:\Users\Margarita M\Desktop\Cumpleaños Colacho 2013\felycidad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71736" y="4357694"/>
            <a:ext cx="2361232" cy="18573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900"/>
                            </p:stCondLst>
                            <p:childTnLst>
                              <p:par>
                                <p:cTn id="1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700"/>
                            </p:stCondLst>
                            <p:childTnLst>
                              <p:par>
                                <p:cTn id="1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900"/>
                            </p:stCondLst>
                            <p:childTnLst>
                              <p:par>
                                <p:cTn id="2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Margarita M\Desktop\Cumpleaños Colacho 2013\55IR-2h6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29058" y="2000240"/>
            <a:ext cx="47148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atin typeface="Harrington" pitchFamily="82" charset="0"/>
              </a:rPr>
              <a:t>Mis mejores deseos para ti en tu cumpleaños son :</a:t>
            </a:r>
          </a:p>
          <a:p>
            <a:r>
              <a:rPr lang="es-ES" sz="2400" b="1" dirty="0" smtClean="0">
                <a:latin typeface="Harrington" pitchFamily="82" charset="0"/>
              </a:rPr>
              <a:t>Que aprendas a bucear, heredes una fortuna, domines cinco idiomas, ganes </a:t>
            </a:r>
            <a:r>
              <a:rPr lang="es-ES" sz="2400" b="1" baseline="0" dirty="0" smtClean="0">
                <a:latin typeface="Harrington" pitchFamily="82" charset="0"/>
              </a:rPr>
              <a:t> la lotería …</a:t>
            </a:r>
          </a:p>
        </p:txBody>
      </p:sp>
      <p:pic>
        <p:nvPicPr>
          <p:cNvPr id="5127" name="Picture 7" descr="C:\Users\Margarita M\Desktop\Cumpleaños Colacho 2013\cumpleanos-036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286116" y="0"/>
            <a:ext cx="5643602" cy="2143116"/>
          </a:xfrm>
          <a:prstGeom prst="rect">
            <a:avLst/>
          </a:prstGeom>
          <a:noFill/>
        </p:spPr>
      </p:pic>
      <p:pic>
        <p:nvPicPr>
          <p:cNvPr id="5125" name="Picture 5" descr="C:\Users\Margarita M\Desktop\Cumpleaños Colacho 2013\coraco19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428728" y="4071942"/>
            <a:ext cx="521494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333300"/>
                </a:solidFill>
                <a:latin typeface="Harrington" pitchFamily="82" charset="0"/>
              </a:rPr>
              <a:t>¡¡Mentira!!</a:t>
            </a:r>
          </a:p>
          <a:p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333300"/>
                </a:solidFill>
                <a:latin typeface="Harrington" pitchFamily="82" charset="0"/>
              </a:rPr>
              <a:t>Para ti quiero mucho mas que eso:</a:t>
            </a:r>
          </a:p>
          <a:p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333300"/>
                </a:solidFill>
                <a:latin typeface="Harrington" pitchFamily="82" charset="0"/>
              </a:rPr>
              <a:t>¡Te deseo </a:t>
            </a:r>
            <a:r>
              <a:rPr lang="es-ES" sz="2400" b="1" baseline="0" dirty="0" smtClean="0">
                <a:ln>
                  <a:solidFill>
                    <a:srgbClr val="FFFF00"/>
                  </a:solidFill>
                </a:ln>
                <a:solidFill>
                  <a:srgbClr val="333300"/>
                </a:solidFill>
                <a:latin typeface="Harrington" pitchFamily="82" charset="0"/>
              </a:rPr>
              <a:t>la compañía de los seres que mas quieres hoy y siempre!</a:t>
            </a:r>
            <a:endParaRPr lang="es-ES" sz="2400" b="1" dirty="0">
              <a:ln>
                <a:solidFill>
                  <a:srgbClr val="FFFF00"/>
                </a:solidFill>
              </a:ln>
              <a:solidFill>
                <a:srgbClr val="333300"/>
              </a:solidFill>
              <a:latin typeface="Harrington" pitchFamily="82" charset="0"/>
            </a:endParaRPr>
          </a:p>
        </p:txBody>
      </p:sp>
      <p:pic>
        <p:nvPicPr>
          <p:cNvPr id="5132" name="Picture 12" descr="E:\Pictures\cumpleaños\fuegos25202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43174" y="214290"/>
            <a:ext cx="3214710" cy="321471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1389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5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17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Margarita M\Desktop\Cumpleaños Colacho 2013\55IR-2hb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28728" y="571480"/>
            <a:ext cx="521497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La riqueza de un ser humano se mide por la cantidad y calidad de los amigos que tiene.</a:t>
            </a:r>
          </a:p>
          <a:p>
            <a:r>
              <a:rPr lang="es-ES" sz="24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Gracias</a:t>
            </a:r>
            <a:r>
              <a:rPr lang="es-ES" sz="2400" b="1" baseline="0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 por ser parte de mi fortuna.</a:t>
            </a:r>
            <a:endParaRPr lang="es-ES" sz="24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latin typeface="Harrington" pitchFamily="82" charset="0"/>
            </a:endParaRPr>
          </a:p>
        </p:txBody>
      </p:sp>
      <p:pic>
        <p:nvPicPr>
          <p:cNvPr id="6148" name="Picture 4" descr="C:\Users\Margarita M\Desktop\Cumpleaños Colacho 2013\larosedamistad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327516">
            <a:off x="634662" y="2503728"/>
            <a:ext cx="2028940" cy="3481019"/>
          </a:xfrm>
          <a:prstGeom prst="rect">
            <a:avLst/>
          </a:prstGeom>
          <a:noFill/>
        </p:spPr>
      </p:pic>
      <p:pic>
        <p:nvPicPr>
          <p:cNvPr id="6149" name="Picture 5" descr="C:\Users\Margarita M\Desktop\Cumpleaños Colacho 2013\GORITO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085198">
            <a:off x="3392060" y="2572871"/>
            <a:ext cx="2485909" cy="1879233"/>
          </a:xfrm>
          <a:prstGeom prst="rect">
            <a:avLst/>
          </a:prstGeom>
          <a:noFill/>
        </p:spPr>
      </p:pic>
      <p:pic>
        <p:nvPicPr>
          <p:cNvPr id="6150" name="Picture 6" descr="E:\Pictures\cumpleaños\fondo-animado-globo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15139" y="0"/>
            <a:ext cx="2143141" cy="4143380"/>
          </a:xfrm>
          <a:prstGeom prst="rect">
            <a:avLst/>
          </a:prstGeom>
          <a:noFill/>
        </p:spPr>
      </p:pic>
      <p:pic>
        <p:nvPicPr>
          <p:cNvPr id="6151" name="Picture 7" descr="E:\Pictures\cumpleaños\fondo-animado-globo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736460">
            <a:off x="1928794" y="2071678"/>
            <a:ext cx="1214446" cy="257175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143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Margarita M\Desktop\Cumpleaños Colacho 2013\12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357422" y="714356"/>
            <a:ext cx="535785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chemeClr val="bg2">
                    <a:lumMod val="10000"/>
                  </a:schemeClr>
                </a:solidFill>
                <a:latin typeface="Harrington" pitchFamily="82" charset="0"/>
              </a:rPr>
              <a:t>Cada vez que cumples años hay algo en ti que se vuelve más grande, es la experiencia. </a:t>
            </a:r>
          </a:p>
          <a:p>
            <a:r>
              <a:rPr lang="es-ES" sz="2400" b="1" dirty="0" smtClean="0">
                <a:solidFill>
                  <a:schemeClr val="bg2">
                    <a:lumMod val="10000"/>
                  </a:schemeClr>
                </a:solidFill>
                <a:latin typeface="Harrington" pitchFamily="82" charset="0"/>
              </a:rPr>
              <a:t>¡Feliz Cumpleaños y disfruta de tu día!. </a:t>
            </a:r>
            <a:endParaRPr lang="es-ES" sz="2400" b="1" dirty="0">
              <a:solidFill>
                <a:schemeClr val="bg2">
                  <a:lumMod val="10000"/>
                </a:schemeClr>
              </a:solidFill>
              <a:latin typeface="Harrington" pitchFamily="82" charset="0"/>
            </a:endParaRPr>
          </a:p>
        </p:txBody>
      </p:sp>
      <p:pic>
        <p:nvPicPr>
          <p:cNvPr id="8195" name="Picture 3" descr="C:\Users\Margarita M\Desktop\Cumpleaños Colacho 2013\PM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2285992"/>
            <a:ext cx="5929354" cy="4000528"/>
          </a:xfrm>
          <a:prstGeom prst="rect">
            <a:avLst/>
          </a:prstGeom>
          <a:noFill/>
        </p:spPr>
      </p:pic>
      <p:pic>
        <p:nvPicPr>
          <p:cNvPr id="8196" name="Picture 4" descr="E:\Pictures\cumpleaños\pallonc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0"/>
            <a:ext cx="1928794" cy="2483426"/>
          </a:xfrm>
          <a:prstGeom prst="rect">
            <a:avLst/>
          </a:prstGeom>
          <a:noFill/>
        </p:spPr>
      </p:pic>
      <p:pic>
        <p:nvPicPr>
          <p:cNvPr id="7" name="Picture 4" descr="E:\Pictures\cumpleaños\pallonc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15206" y="1857364"/>
            <a:ext cx="1928794" cy="24834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7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Users\Margarita M\Desktop\Cumpleaños Colacho 2013\BrcPaper2r8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500034" y="635506"/>
            <a:ext cx="814393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400" b="1" i="0" u="none" strike="noStrike" cap="none" normalizeH="0" baseline="0" dirty="0" smtClean="0">
                <a:ln>
                  <a:solidFill>
                    <a:srgbClr val="333300"/>
                  </a:solidFill>
                </a:ln>
                <a:solidFill>
                  <a:schemeClr val="accent3">
                    <a:lumMod val="50000"/>
                  </a:schemeClr>
                </a:solidFill>
                <a:effectLst/>
                <a:latin typeface="Harrington" pitchFamily="82" charset="0"/>
                <a:cs typeface="Times New Roman" pitchFamily="18" charset="0"/>
              </a:rPr>
              <a:t>Deseo que seas feliz siempre, y que sepas que hay amigos</a:t>
            </a:r>
            <a:r>
              <a:rPr kumimoji="0" lang="es-ES" sz="2400" b="1" i="0" u="none" strike="noStrike" cap="none" normalizeH="0" dirty="0" smtClean="0">
                <a:ln>
                  <a:solidFill>
                    <a:srgbClr val="333300"/>
                  </a:solidFill>
                </a:ln>
                <a:solidFill>
                  <a:schemeClr val="accent3">
                    <a:lumMod val="50000"/>
                  </a:schemeClr>
                </a:solidFill>
                <a:effectLst/>
                <a:latin typeface="Harrington" pitchFamily="82" charset="0"/>
                <a:cs typeface="Times New Roman" pitchFamily="18" charset="0"/>
              </a:rPr>
              <a:t> </a:t>
            </a:r>
            <a:r>
              <a:rPr lang="es-ES" sz="2400" b="1" dirty="0" smtClean="0">
                <a:ln>
                  <a:solidFill>
                    <a:srgbClr val="333300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Harrington" pitchFamily="82" charset="0"/>
                <a:cs typeface="Times New Roman" pitchFamily="18" charset="0"/>
              </a:rPr>
              <a:t>virtuales en la distancia, </a:t>
            </a:r>
            <a:r>
              <a:rPr kumimoji="0" lang="es-ES" sz="2400" b="1" i="0" u="none" strike="noStrike" cap="none" normalizeH="0" baseline="0" dirty="0" smtClean="0">
                <a:ln>
                  <a:solidFill>
                    <a:srgbClr val="333300"/>
                  </a:solidFill>
                </a:ln>
                <a:solidFill>
                  <a:schemeClr val="accent3">
                    <a:lumMod val="50000"/>
                  </a:schemeClr>
                </a:solidFill>
                <a:effectLst/>
                <a:latin typeface="Harrington" pitchFamily="82" charset="0"/>
                <a:cs typeface="Times New Roman" pitchFamily="18" charset="0"/>
              </a:rPr>
              <a:t>que </a:t>
            </a:r>
            <a:r>
              <a:rPr kumimoji="0" lang="es-ES" sz="2400" b="1" i="0" u="none" strike="noStrike" cap="none" normalizeH="0" baseline="0" dirty="0" smtClean="0">
                <a:ln>
                  <a:solidFill>
                    <a:srgbClr val="333300"/>
                  </a:solidFill>
                </a:ln>
                <a:solidFill>
                  <a:schemeClr val="accent3">
                    <a:lumMod val="50000"/>
                  </a:schemeClr>
                </a:solidFill>
                <a:effectLst/>
                <a:latin typeface="Harrington" pitchFamily="82" charset="0"/>
                <a:cs typeface="Times New Roman" pitchFamily="18" charset="0"/>
              </a:rPr>
              <a:t>aunque no los conozcas en persona, siempre se acuerdan de ti con mucho cariño.</a:t>
            </a:r>
            <a:endParaRPr kumimoji="0" lang="es-ES" sz="2400" b="0" i="0" u="none" strike="noStrike" cap="none" normalizeH="0" baseline="0" dirty="0" smtClean="0">
              <a:ln>
                <a:solidFill>
                  <a:srgbClr val="333300"/>
                </a:solidFill>
              </a:ln>
              <a:solidFill>
                <a:schemeClr val="accent3">
                  <a:lumMod val="50000"/>
                </a:schemeClr>
              </a:solidFill>
              <a:effectLst/>
              <a:latin typeface="Harrington" pitchFamily="82" charset="0"/>
              <a:cs typeface="Arial" pitchFamily="34" charset="0"/>
            </a:endParaRPr>
          </a:p>
        </p:txBody>
      </p:sp>
      <p:pic>
        <p:nvPicPr>
          <p:cNvPr id="5" name="Picture 11" descr="E:\Pictures\cumpleaños\e2d642dc1e6736f26b83663yq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2000240"/>
            <a:ext cx="3786214" cy="4357694"/>
          </a:xfrm>
          <a:prstGeom prst="rect">
            <a:avLst/>
          </a:prstGeom>
          <a:noFill/>
        </p:spPr>
      </p:pic>
      <p:pic>
        <p:nvPicPr>
          <p:cNvPr id="9220" name="Picture 4" descr="E:\Pictures\cumpleaños\tn_1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4810" y="2143116"/>
            <a:ext cx="4214842" cy="1928826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9501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Margarita M\Desktop\Cumpleaños Colacho 2013\TeYq-3rq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 rot="21389662">
            <a:off x="3397397" y="579638"/>
            <a:ext cx="511065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Harrington" pitchFamily="82" charset="0"/>
              </a:rPr>
              <a:t> </a:t>
            </a:r>
            <a:r>
              <a:rPr lang="es-ES" sz="2400" b="1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Harrington" pitchFamily="82" charset="0"/>
              </a:rPr>
              <a:t>           Quiero brindar por ti, por        </a:t>
            </a:r>
          </a:p>
          <a:p>
            <a:r>
              <a:rPr lang="es-ES" sz="2400" b="1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Harrington" pitchFamily="82" charset="0"/>
              </a:rPr>
              <a:t>         tu vida, quiero pedir un deseo </a:t>
            </a:r>
          </a:p>
          <a:p>
            <a:r>
              <a:rPr lang="es-ES" sz="2400" b="1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Harrington" pitchFamily="82" charset="0"/>
              </a:rPr>
              <a:t>   para ti, y es que tengas una vida </a:t>
            </a:r>
          </a:p>
          <a:p>
            <a:r>
              <a:rPr lang="es-ES" sz="2400" b="1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Harrington" pitchFamily="82" charset="0"/>
              </a:rPr>
              <a:t>llena de paz, de  serenidad, de luz, </a:t>
            </a:r>
          </a:p>
          <a:p>
            <a:r>
              <a:rPr lang="es-ES" sz="2400" b="1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Harrington" pitchFamily="82" charset="0"/>
              </a:rPr>
              <a:t>de amor, de cariño y de alegría.</a:t>
            </a:r>
            <a:endParaRPr lang="es-ES" sz="24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latin typeface="Harrington" pitchFamily="82" charset="0"/>
            </a:endParaRPr>
          </a:p>
        </p:txBody>
      </p:sp>
      <p:pic>
        <p:nvPicPr>
          <p:cNvPr id="7172" name="Picture 4" descr="C:\Users\Margarita M\Desktop\Cumpleaños Colacho 2013\TART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434256">
            <a:off x="3583166" y="2717624"/>
            <a:ext cx="4349210" cy="278628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769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Users\Margarita M\Desktop\Cumpleaños Colacho 2013\ORIENTAL LAYOUT BY SONIA CREATION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071670" y="3571876"/>
            <a:ext cx="485778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rgbClr val="2A0000"/>
                  </a:solidFill>
                </a:ln>
                <a:solidFill>
                  <a:srgbClr val="B04700"/>
                </a:solidFill>
                <a:latin typeface="Harrington" pitchFamily="82" charset="0"/>
              </a:rPr>
              <a:t>Hoy de manera especial y por ser el día en que inicias un nuevo ciclo alrededor del sol, deseo que lo vivas de manera que siempre recuerdes haberlo vivido</a:t>
            </a:r>
          </a:p>
          <a:p>
            <a:pPr algn="ctr"/>
            <a:r>
              <a:rPr lang="es-ES" sz="2400" b="1" dirty="0" smtClean="0">
                <a:ln>
                  <a:solidFill>
                    <a:srgbClr val="2A0000"/>
                  </a:solidFill>
                </a:ln>
                <a:solidFill>
                  <a:srgbClr val="B04700"/>
                </a:solidFill>
                <a:latin typeface="Harrington" pitchFamily="82" charset="0"/>
              </a:rPr>
              <a:t>¡¡¡Felicidades!!!!</a:t>
            </a:r>
            <a:endParaRPr lang="es-ES" sz="2400" b="1" dirty="0">
              <a:ln>
                <a:solidFill>
                  <a:srgbClr val="2A0000"/>
                </a:solidFill>
              </a:ln>
              <a:solidFill>
                <a:srgbClr val="B04700"/>
              </a:solidFill>
              <a:latin typeface="Harrington" pitchFamily="82" charset="0"/>
            </a:endParaRPr>
          </a:p>
        </p:txBody>
      </p:sp>
      <p:pic>
        <p:nvPicPr>
          <p:cNvPr id="10244" name="Picture 4" descr="C:\Users\Margarita M\Desktop\Cumpleaños Colacho 2013\fuego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70" y="0"/>
            <a:ext cx="1905000" cy="2357454"/>
          </a:xfrm>
          <a:prstGeom prst="rect">
            <a:avLst/>
          </a:prstGeom>
          <a:noFill/>
        </p:spPr>
      </p:pic>
      <p:pic>
        <p:nvPicPr>
          <p:cNvPr id="10245" name="Picture 5" descr="C:\Users\Margarita M\Desktop\Cumpleaños Colacho 2013\fuego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714356"/>
            <a:ext cx="1905000" cy="242889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9501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Margarita M\Desktop\Cumpleaños Colacho 2013\Animacin63-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3" name="6 Grupo"/>
          <p:cNvGrpSpPr>
            <a:grpSpLocks/>
          </p:cNvGrpSpPr>
          <p:nvPr/>
        </p:nvGrpSpPr>
        <p:grpSpPr bwMode="auto">
          <a:xfrm flipH="1">
            <a:off x="6929454" y="4429132"/>
            <a:ext cx="1857388" cy="2020063"/>
            <a:chOff x="3810000" y="2114550"/>
            <a:chExt cx="1524000" cy="3103945"/>
          </a:xfrm>
        </p:grpSpPr>
        <p:pic>
          <p:nvPicPr>
            <p:cNvPr id="4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810000" y="2114550"/>
              <a:ext cx="1524000" cy="2628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8 Rectángulo"/>
            <p:cNvSpPr>
              <a:spLocks noChangeArrowheads="1"/>
            </p:cNvSpPr>
            <p:nvPr/>
          </p:nvSpPr>
          <p:spPr bwMode="auto">
            <a:xfrm>
              <a:off x="4050146" y="4509120"/>
              <a:ext cx="1235306" cy="709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s-ES" sz="2400" dirty="0">
                  <a:ln>
                    <a:solidFill>
                      <a:srgbClr val="FA0000"/>
                    </a:solidFill>
                  </a:ln>
                  <a:solidFill>
                    <a:srgbClr val="FF7C8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cript MT Bold" pitchFamily="66" charset="0"/>
                </a:rPr>
                <a:t>Margarita</a:t>
              </a:r>
            </a:p>
          </p:txBody>
        </p:sp>
      </p:grpSp>
      <p:sp>
        <p:nvSpPr>
          <p:cNvPr id="6" name="5 Rectángulo"/>
          <p:cNvSpPr/>
          <p:nvPr/>
        </p:nvSpPr>
        <p:spPr>
          <a:xfrm rot="21176603">
            <a:off x="3413737" y="2850143"/>
            <a:ext cx="152317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ln>
                  <a:solidFill>
                    <a:srgbClr val="DEA400"/>
                  </a:solidFill>
                </a:ln>
                <a:solidFill>
                  <a:schemeClr val="bg2">
                    <a:lumMod val="10000"/>
                  </a:schemeClr>
                </a:solidFill>
                <a:latin typeface="Algerian" pitchFamily="82" charset="0"/>
              </a:rPr>
              <a:t>COLACHO</a:t>
            </a:r>
            <a:endParaRPr lang="es-ES" sz="2400" dirty="0">
              <a:ln>
                <a:solidFill>
                  <a:srgbClr val="DEA400"/>
                </a:solidFill>
              </a:ln>
              <a:solidFill>
                <a:schemeClr val="bg2">
                  <a:lumMod val="10000"/>
                </a:schemeClr>
              </a:solidFill>
              <a:latin typeface="Algeria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 rot="21134167">
            <a:off x="4001647" y="3262549"/>
            <a:ext cx="7482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 smtClean="0">
                <a:ln>
                  <a:solidFill>
                    <a:srgbClr val="DEA400"/>
                  </a:solidFill>
                </a:ln>
                <a:solidFill>
                  <a:schemeClr val="bg2">
                    <a:lumMod val="10000"/>
                  </a:schemeClr>
                </a:solidFill>
                <a:latin typeface="Algerian" pitchFamily="82" charset="0"/>
              </a:rPr>
              <a:t>55</a:t>
            </a:r>
            <a:endParaRPr lang="es-ES" sz="3200" dirty="0">
              <a:ln>
                <a:solidFill>
                  <a:srgbClr val="DEA400"/>
                </a:solidFill>
              </a:ln>
              <a:solidFill>
                <a:schemeClr val="bg2">
                  <a:lumMod val="10000"/>
                </a:schemeClr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slow" advTm="15194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2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4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5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</TotalTime>
  <Words>357</Words>
  <Application>Microsoft Office PowerPoint</Application>
  <PresentationFormat>Presentación en pantalla (4:3)</PresentationFormat>
  <Paragraphs>48</Paragraphs>
  <Slides>13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 M</dc:creator>
  <cp:lastModifiedBy>Margarita M</cp:lastModifiedBy>
  <cp:revision>26</cp:revision>
  <dcterms:created xsi:type="dcterms:W3CDTF">2013-12-25T23:00:17Z</dcterms:created>
  <dcterms:modified xsi:type="dcterms:W3CDTF">2013-12-26T02:56:40Z</dcterms:modified>
</cp:coreProperties>
</file>