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1" r:id="rId4"/>
    <p:sldId id="264" r:id="rId5"/>
    <p:sldId id="258" r:id="rId6"/>
    <p:sldId id="259" r:id="rId7"/>
    <p:sldId id="273" r:id="rId8"/>
    <p:sldId id="260" r:id="rId9"/>
    <p:sldId id="263" r:id="rId10"/>
    <p:sldId id="272" r:id="rId11"/>
    <p:sldId id="268" r:id="rId12"/>
    <p:sldId id="267" r:id="rId13"/>
    <p:sldId id="262" r:id="rId14"/>
    <p:sldId id="270" r:id="rId15"/>
    <p:sldId id="275" r:id="rId16"/>
    <p:sldId id="265" r:id="rId17"/>
    <p:sldId id="274" r:id="rId18"/>
    <p:sldId id="276" r:id="rId19"/>
  </p:sldIdLst>
  <p:sldSz cx="9144000" cy="5143500" type="screen16x9"/>
  <p:notesSz cx="6858000" cy="9144000"/>
  <p:embeddedFontLst>
    <p:embeddedFont>
      <p:font typeface="Matura MT Script Capitals" panose="03020802060602070202" pitchFamily="66" charset="0"/>
      <p:regular r:id="rId20"/>
    </p:embeddedFont>
    <p:embeddedFont>
      <p:font typeface="The Perfect Christmas" pitchFamily="2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Algerian" panose="04020705040A02060702" pitchFamily="82" charset="0"/>
      <p:regular r:id="rId26"/>
    </p:embeddedFont>
    <p:embeddedFont>
      <p:font typeface="Brock Script" panose="02000507020000020002" pitchFamily="2" charset="0"/>
      <p:regular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80g9Ing5WKwqi2xdQRwjQ==" hashData="aLnn+JNJWig5PtAay3hXAvlCX/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ACD8"/>
    <a:srgbClr val="D6CDE1"/>
    <a:srgbClr val="EFD5B3"/>
    <a:srgbClr val="EBCCA3"/>
    <a:srgbClr val="EED48A"/>
    <a:srgbClr val="3DB7CF"/>
    <a:srgbClr val="72CADC"/>
    <a:srgbClr val="EFD2D1"/>
    <a:srgbClr val="9DA9AF"/>
    <a:srgbClr val="FFA7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4" y="-16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1A853-6F07-4F9C-A36D-C2016DB45F5D}" type="datetimeFigureOut">
              <a:rPr lang="es-ES" smtClean="0"/>
              <a:t>30/12/2020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EE0C5-0751-4914-8740-4044471685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61C1A853-6F07-4F9C-A36D-C2016DB45F5D}" type="datetimeFigureOut">
              <a:rPr lang="es-ES" smtClean="0"/>
              <a:pPr/>
              <a:t>30/12/2020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BB9EE0C5-0751-4914-8740-40444716857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DC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¡Feliz cumpleaños Yaizuke! 2020\Imágenes\exclusive-Happy-birthday-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1563638"/>
            <a:ext cx="36724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 Perfect Christmas" pitchFamily="2" charset="0"/>
              </a:rPr>
              <a:t>¡¡ Feliz cumpleaños </a:t>
            </a:r>
            <a:r>
              <a:rPr lang="es-ES" sz="6000" dirty="0" err="1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 Perfect Christmas" pitchFamily="2" charset="0"/>
              </a:rPr>
              <a:t>Yaizuke</a:t>
            </a:r>
            <a:r>
              <a:rPr lang="es-ES" sz="6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 Perfect Christmas" pitchFamily="2" charset="0"/>
              </a:rPr>
              <a:t> !!</a:t>
            </a:r>
            <a:endParaRPr lang="es-ES" sz="6000" dirty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e Perfect Christmas" pitchFamily="2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solidFill>
            <a:srgbClr val="EED48A"/>
          </a:solidFill>
          <a:ln w="76200" cmpd="tri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rgbClr val="E9C665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899592" y="843558"/>
            <a:ext cx="7560840" cy="3456384"/>
          </a:xfrm>
          <a:prstGeom prst="diamond">
            <a:avLst/>
          </a:prstGeom>
          <a:solidFill>
            <a:srgbClr val="EED48A"/>
          </a:solidFill>
          <a:ln w="76200" cmpd="tri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rgbClr val="E9C665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1691680" y="1635646"/>
            <a:ext cx="5976664" cy="1872208"/>
          </a:xfrm>
          <a:prstGeom prst="diamond">
            <a:avLst/>
          </a:prstGeom>
          <a:solidFill>
            <a:srgbClr val="EED48A"/>
          </a:solidFill>
          <a:ln w="76200" cmpd="tri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rgbClr val="E9C665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2267744" y="2211710"/>
            <a:ext cx="4824536" cy="720080"/>
          </a:xfrm>
          <a:prstGeom prst="diamond">
            <a:avLst/>
          </a:prstGeom>
          <a:solidFill>
            <a:srgbClr val="EED48A"/>
          </a:solidFill>
          <a:ln w="76200" cmpd="tri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rgbClr val="E9C665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350" y="-38616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>
    <p:sndAc>
      <p:stSnd>
        <p:snd r:embed="rId2" name="Para cumpleaños - Yolanda del Rio-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7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47" dur="6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7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E:\PPS  EXCLUSIVOS\- ¡Feliz cumpleaños Yaizuke! 2020\Imágenes\Beautiful-Birthday-Images-Pics-Wallpapers-Downl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358" y="-15404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915566"/>
            <a:ext cx="66247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 Si </a:t>
            </a:r>
            <a:r>
              <a:rPr lang="es-ES" sz="32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tenías </a:t>
            </a:r>
            <a:r>
              <a:rPr lang="es-ES" sz="32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alguna duda sobre si recordaría la fecha de </a:t>
            </a:r>
            <a:r>
              <a:rPr lang="es-ES" sz="32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tu cumpleaños</a:t>
            </a:r>
            <a:r>
              <a:rPr lang="es-ES" sz="32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, aquí tienes la respuesta. </a:t>
            </a:r>
            <a:endParaRPr lang="es-ES" sz="3200" dirty="0" smtClean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C2E65"/>
              </a:solidFill>
              <a:latin typeface="Matura MT Script Capitals" pitchFamily="66" charset="0"/>
            </a:endParaRPr>
          </a:p>
          <a:p>
            <a:pPr algn="ctr"/>
            <a:r>
              <a:rPr lang="es-ES" sz="32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¿</a:t>
            </a:r>
            <a:r>
              <a:rPr lang="es-ES" sz="32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Cómo iba a pasar por alto el </a:t>
            </a:r>
            <a:r>
              <a:rPr lang="es-ES" sz="32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cumpleaños de</a:t>
            </a:r>
            <a:r>
              <a:rPr lang="es-ES" sz="32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 una persona tan </a:t>
            </a:r>
            <a:r>
              <a:rPr lang="es-ES" sz="32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C2E65"/>
                </a:solidFill>
                <a:latin typeface="Matura MT Script Capitals" pitchFamily="66" charset="0"/>
              </a:rPr>
              <a:t>especial como tú?</a:t>
            </a:r>
            <a:endParaRPr lang="es-ES" sz="320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C2E65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E:\PPS  EXCLUSIVOS\- ¡Feliz cumpleaños Yaizuke! 2020\Imágenes\3 - 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339502"/>
            <a:ext cx="49685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Matura MT Script Capitals" pitchFamily="66" charset="0"/>
              </a:rPr>
              <a:t>Hoy es el principio de algo hermoso. </a:t>
            </a:r>
            <a:endParaRPr lang="es-ES" sz="3200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Matura MT Script Capitals" pitchFamily="66" charset="0"/>
            </a:endParaRPr>
          </a:p>
          <a:p>
            <a:pPr algn="ctr"/>
            <a:r>
              <a:rPr lang="es-ES" sz="32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Matura MT Script Capitals" pitchFamily="66" charset="0"/>
              </a:rPr>
              <a:t>Un </a:t>
            </a:r>
            <a:r>
              <a:rPr lang="es-ES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Matura MT Script Capitals" pitchFamily="66" charset="0"/>
              </a:rPr>
              <a:t>nuevo amanecer y un nuevo comienzo.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A9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¡Feliz cumpleaños Yaizuke! 2020\Imágenes\4 - 1klaF-11h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366817">
            <a:off x="3858124" y="768292"/>
            <a:ext cx="50405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92B54B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Matura MT Script Capitals" pitchFamily="66" charset="0"/>
              </a:rPr>
              <a:t>Que todo lo que llegue sea mejor de lo que buscas, dure mas de lo que esperas y te haga mas feliz de lo que pudiste imaginar.</a:t>
            </a:r>
            <a:endParaRPr lang="es-ES" sz="3200" dirty="0">
              <a:ln>
                <a:solidFill>
                  <a:srgbClr val="92B54B"/>
                </a:solidFill>
              </a:ln>
              <a:solidFill>
                <a:schemeClr val="accent3">
                  <a:lumMod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¡Feliz cumpleaños Yaizuke! 2020\Imágenes\maxresdefault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339502"/>
            <a:ext cx="5400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Disfruta de todo lo bello que la vida te regale, 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nunca será mucho pues 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tu te lo mereces.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o"/>
          <p:cNvGrpSpPr/>
          <p:nvPr/>
        </p:nvGrpSpPr>
        <p:grpSpPr>
          <a:xfrm>
            <a:off x="-6350" y="-6350"/>
            <a:ext cx="9156700" cy="5157788"/>
            <a:chOff x="-6350" y="-6350"/>
            <a:chExt cx="9156700" cy="5157788"/>
          </a:xfrm>
        </p:grpSpPr>
        <p:pic>
          <p:nvPicPr>
            <p:cNvPr id="31753" name="Picture 9" descr="E:\PPS  EXCLUSIVOS\- ¡Feliz cumpleaños Yaizuke! 2020\Imágenes\Happy-Birthday-Wallpapers-36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6350" y="-6350"/>
              <a:ext cx="9156700" cy="5157788"/>
            </a:xfrm>
            <a:prstGeom prst="rect">
              <a:avLst/>
            </a:prstGeom>
            <a:noFill/>
          </p:spPr>
        </p:pic>
        <p:pic>
          <p:nvPicPr>
            <p:cNvPr id="31751" name="Picture 7" descr="E:\Imágenes\cumpleaños\tarta - viu1227883407v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39752" y="2499742"/>
              <a:ext cx="4248472" cy="2643758"/>
            </a:xfrm>
            <a:prstGeom prst="rect">
              <a:avLst/>
            </a:prstGeom>
            <a:noFill/>
          </p:spPr>
        </p:pic>
      </p:grpSp>
      <p:sp>
        <p:nvSpPr>
          <p:cNvPr id="5" name="4 CuadroTexto"/>
          <p:cNvSpPr txBox="1"/>
          <p:nvPr/>
        </p:nvSpPr>
        <p:spPr>
          <a:xfrm>
            <a:off x="2843808" y="4155926"/>
            <a:ext cx="3240360" cy="75898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es-ES" sz="4800" b="1" dirty="0" smtClean="0">
                <a:blipFill>
                  <a:blip r:embed="rId5"/>
                  <a:stretch>
                    <a:fillRect/>
                  </a:stretch>
                </a:blipFill>
                <a:latin typeface="Algerian" pitchFamily="82" charset="0"/>
              </a:rPr>
              <a:t>YAIZUKE</a:t>
            </a:r>
            <a:endParaRPr lang="es-ES" sz="4800" b="1" dirty="0">
              <a:blipFill>
                <a:blip r:embed="rId5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23928" y="3435846"/>
            <a:ext cx="11079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blipFill>
                  <a:blip r:embed="rId5"/>
                  <a:stretch>
                    <a:fillRect/>
                  </a:stretch>
                </a:blipFill>
                <a:latin typeface="Algerian" pitchFamily="82" charset="0"/>
              </a:rPr>
              <a:t>41</a:t>
            </a:r>
            <a:endParaRPr lang="es-ES" sz="6000" b="1" dirty="0">
              <a:blipFill>
                <a:blip r:embed="rId5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¡Feliz cumpleaños Yaizuke! 2020\Imágenes\1gTVo-2R0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0114290">
            <a:off x="4724647" y="478989"/>
            <a:ext cx="240657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BC4542"/>
                </a:solidFill>
                <a:latin typeface="Matura MT Script Capitals" pitchFamily="66" charset="0"/>
              </a:rPr>
              <a:t>¡Sé fiel a quien eres, eres una </a:t>
            </a:r>
            <a:r>
              <a:rPr lang="es-ES" sz="3200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BC4542"/>
                </a:solidFill>
                <a:latin typeface="Matura MT Script Capitals" pitchFamily="66" charset="0"/>
              </a:rPr>
              <a:t>gran persona</a:t>
            </a:r>
          </a:p>
        </p:txBody>
      </p:sp>
      <p:sp>
        <p:nvSpPr>
          <p:cNvPr id="4" name="3 Rectángulo"/>
          <p:cNvSpPr/>
          <p:nvPr/>
        </p:nvSpPr>
        <p:spPr>
          <a:xfrm rot="20838474">
            <a:off x="873723" y="1108899"/>
            <a:ext cx="2991926" cy="2611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BC4542"/>
                </a:solidFill>
                <a:latin typeface="Matura MT Script Capitals" pitchFamily="66" charset="0"/>
              </a:rPr>
              <a:t>Que tengas un cumpleaños fantástico y un gran año por delante.</a:t>
            </a:r>
            <a:endParaRPr lang="es-ES" sz="32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BC4542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 EXCLUSIVOS\- ¡Feliz cumpleaños Yaizuke! 2020\Imágenes\7 - 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1491630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latin typeface="Matura MT Script Capitals" pitchFamily="66" charset="0"/>
              </a:rPr>
              <a:t>¿Pero no habías cumplido ya suficientes el año pasado?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latin typeface="Matura MT Script Capitals" pitchFamily="66" charset="0"/>
              </a:rPr>
              <a:t>¡Al menos no eres tan mayor como el año que viene!</a:t>
            </a:r>
            <a:endParaRPr lang="es-ES" sz="32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053" name="Picture 5" descr="E:\Imágenes\cumpleaños\textocumple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3528" y="1"/>
            <a:ext cx="4464496" cy="15636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50" y="1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D2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E:\PPS  EXCLUSIVOS\- ¡Feliz cumpleaños Yaizuke! 2020\Imágenes\7 - 1O3g7-15T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99542"/>
            <a:ext cx="26642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latin typeface="Matura MT Script Capitals" pitchFamily="66" charset="0"/>
              </a:rPr>
              <a:t>La década de los cuarenta es </a:t>
            </a:r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latin typeface="Matura MT Script Capitals" pitchFamily="66" charset="0"/>
              </a:rPr>
              <a:t>la edad madura de la </a:t>
            </a: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latin typeface="Matura MT Script Capitals" pitchFamily="66" charset="0"/>
              </a:rPr>
              <a:t>juventud. ¡Disfrútala!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990000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C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DB7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604" name="Picture 4" descr="E:\PPS  EXCLUSIVOS\- ¡Feliz cumpleaños Yaizuke! 2020\Imágenes\regalos-de-cumpleanos-y-globos-papel-pintado-3554x1999-27891_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699542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3F007E"/>
                  </a:solidFill>
                </a:ln>
                <a:solidFill>
                  <a:srgbClr val="00B0F0"/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Cuenta tu vida con  </a:t>
            </a:r>
          </a:p>
          <a:p>
            <a:r>
              <a:rPr lang="es-ES" sz="3200" dirty="0">
                <a:ln>
                  <a:solidFill>
                    <a:srgbClr val="3F007E"/>
                  </a:solidFill>
                </a:ln>
                <a:solidFill>
                  <a:srgbClr val="00B0F0"/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 </a:t>
            </a:r>
            <a:r>
              <a:rPr lang="es-ES" sz="3200" dirty="0" smtClean="0">
                <a:ln>
                  <a:solidFill>
                    <a:srgbClr val="3F007E"/>
                  </a:solidFill>
                </a:ln>
                <a:solidFill>
                  <a:srgbClr val="00B0F0"/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   sonrisas, no con </a:t>
            </a:r>
          </a:p>
          <a:p>
            <a:r>
              <a:rPr lang="es-ES" sz="3200" dirty="0">
                <a:ln>
                  <a:solidFill>
                    <a:srgbClr val="3F007E"/>
                  </a:solidFill>
                </a:ln>
                <a:solidFill>
                  <a:srgbClr val="00B0F0"/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 </a:t>
            </a:r>
            <a:r>
              <a:rPr lang="es-ES" sz="3200" dirty="0" smtClean="0">
                <a:ln>
                  <a:solidFill>
                    <a:srgbClr val="3F007E"/>
                  </a:solidFill>
                </a:ln>
                <a:solidFill>
                  <a:srgbClr val="00B0F0"/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                 lagrimas.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9552" y="2931790"/>
            <a:ext cx="36724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rgbClr val="3F007E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Cuenta tu </a:t>
            </a:r>
          </a:p>
          <a:p>
            <a:r>
              <a:rPr lang="es-ES" sz="3200" dirty="0" smtClean="0">
                <a:ln>
                  <a:solidFill>
                    <a:srgbClr val="3F007E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edad por amigos, </a:t>
            </a:r>
          </a:p>
          <a:p>
            <a:r>
              <a:rPr lang="es-ES" sz="3200" dirty="0">
                <a:ln>
                  <a:solidFill>
                    <a:srgbClr val="3F007E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 </a:t>
            </a:r>
            <a:r>
              <a:rPr lang="es-ES" sz="3200" dirty="0" smtClean="0">
                <a:ln>
                  <a:solidFill>
                    <a:srgbClr val="3F007E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</a:effectLst>
                <a:latin typeface="Matura MT Script Capitals" pitchFamily="66" charset="0"/>
              </a:rPr>
              <a:t>     no por años.</a:t>
            </a:r>
            <a:endParaRPr lang="es-ES" sz="3200" dirty="0">
              <a:ln>
                <a:solidFill>
                  <a:srgbClr val="3F007E"/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glow rad="63500">
                  <a:schemeClr val="accent5">
                    <a:lumMod val="75000"/>
                    <a:alpha val="40000"/>
                  </a:schemeClr>
                </a:glo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2432" y="793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D5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E:\PPS  EXCLUSIVOS\- ¡Feliz cumpleaños Yaizuke! 2020\Imágenes\oNwN-4b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1059582"/>
            <a:ext cx="4392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No te deseo nada más que alegría y felicidad, hoy y siempre.</a:t>
            </a:r>
          </a:p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Eres una persona increíble y mereces solo lo mejor que la vida tiene para ofrecerte.</a:t>
            </a:r>
          </a:p>
        </p:txBody>
      </p:sp>
      <p:sp>
        <p:nvSpPr>
          <p:cNvPr id="6" name="5 CuadroTexto"/>
          <p:cNvSpPr txBox="1"/>
          <p:nvPr/>
        </p:nvSpPr>
        <p:spPr>
          <a:xfrm rot="20874019" flipH="1">
            <a:off x="5389882" y="442386"/>
            <a:ext cx="2499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Rte.: Margarita</a:t>
            </a:r>
            <a:endParaRPr lang="es-ES" sz="2400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D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¡Feliz cumpleaños Yaizuke! 2020\Imágenes\tarjetas-de-cumpleanos-para-imprimir-2-fondo-felicitacion-cumplea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1475656" y="2931790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D351A8"/>
                  </a:solidFill>
                </a:ln>
                <a:solidFill>
                  <a:srgbClr val="800080"/>
                </a:solidFill>
                <a:latin typeface="Matura MT Script Capitals" pitchFamily="66" charset="0"/>
              </a:rPr>
              <a:t>También te deseo que seas siempre muy feliz y que tengas cerca a todas las personas que amas</a:t>
            </a:r>
            <a:endParaRPr lang="es-ES" sz="3200" dirty="0">
              <a:ln>
                <a:solidFill>
                  <a:srgbClr val="D351A8"/>
                </a:solidFill>
              </a:ln>
              <a:solidFill>
                <a:srgbClr val="800080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6" name="Picture 8" descr="E:\PPS  EXCLUSIVOS\- ¡Feliz cumpleaños Yaizuke! 2020\Imágenes\14 - NZhPaper6p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51339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83768" y="555526"/>
            <a:ext cx="63367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4808FC"/>
                  </a:solidFill>
                </a:ln>
                <a:solidFill>
                  <a:srgbClr val="FFFF00"/>
                </a:solidFill>
                <a:effectLst/>
                <a:latin typeface="Matura MT Script Capitals" pitchFamily="66" charset="0"/>
              </a:rPr>
              <a:t>        Mientras celebras otro año </a:t>
            </a:r>
          </a:p>
          <a:p>
            <a:r>
              <a:rPr lang="es-ES" sz="3200" dirty="0">
                <a:ln>
                  <a:solidFill>
                    <a:srgbClr val="4808FC"/>
                  </a:solidFill>
                </a:ln>
                <a:solidFill>
                  <a:srgbClr val="FFFF00"/>
                </a:solidFill>
                <a:effectLst/>
                <a:latin typeface="Matura MT Script Capitals" pitchFamily="66" charset="0"/>
              </a:rPr>
              <a:t> </a:t>
            </a:r>
            <a:r>
              <a:rPr lang="es-ES" sz="3200" dirty="0" smtClean="0">
                <a:ln>
                  <a:solidFill>
                    <a:srgbClr val="4808FC"/>
                  </a:solidFill>
                </a:ln>
                <a:solidFill>
                  <a:srgbClr val="FFFF00"/>
                </a:solidFill>
                <a:effectLst/>
                <a:latin typeface="Matura MT Script Capitals" pitchFamily="66" charset="0"/>
              </a:rPr>
              <a:t>     mas de vida, quiero que tengas  </a:t>
            </a:r>
          </a:p>
          <a:p>
            <a:r>
              <a:rPr lang="es-ES" sz="3200" dirty="0">
                <a:ln>
                  <a:solidFill>
                    <a:srgbClr val="4808FC"/>
                  </a:solidFill>
                </a:ln>
                <a:solidFill>
                  <a:srgbClr val="FFFF00"/>
                </a:solidFill>
                <a:effectLst/>
                <a:latin typeface="Matura MT Script Capitals" pitchFamily="66" charset="0"/>
              </a:rPr>
              <a:t> </a:t>
            </a:r>
            <a:r>
              <a:rPr lang="es-ES" sz="3200" dirty="0" smtClean="0">
                <a:ln>
                  <a:solidFill>
                    <a:srgbClr val="4808FC"/>
                  </a:solidFill>
                </a:ln>
                <a:solidFill>
                  <a:srgbClr val="FFFF00"/>
                </a:solidFill>
                <a:effectLst/>
                <a:latin typeface="Matura MT Script Capitals" pitchFamily="66" charset="0"/>
              </a:rPr>
              <a:t>  presente lo importante que eres para muchas personas en la vida y lo felices que son por tenerte.</a:t>
            </a:r>
            <a:endParaRPr lang="es-ES" sz="3200" dirty="0">
              <a:ln>
                <a:solidFill>
                  <a:srgbClr val="4808FC"/>
                </a:solidFill>
              </a:ln>
              <a:solidFill>
                <a:srgbClr val="FFFF00"/>
              </a:solidFill>
              <a:effectLst/>
              <a:latin typeface="Matura MT Script Capitals" pitchFamily="66" charset="0"/>
            </a:endParaRPr>
          </a:p>
        </p:txBody>
      </p:sp>
      <p:pic>
        <p:nvPicPr>
          <p:cNvPr id="27654" name="Picture 6" descr="https://o.remove.bg/downloads/c397b1c4-86fe-45af-a886-ab57327b1f85/4-44128_feliz-cumpleaos-texto-png-feliz-cumpleaos-hd-png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931790"/>
            <a:ext cx="5688632" cy="221170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525" y="-9525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" dur="7000" fill="hold"/>
                                        <p:tgtEl>
                                          <p:spTgt spid="276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AC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PPS  EXCLUSIVOS\- ¡Feliz cumpleaños Yaizuke! 2020\Imágenes\Frame - 2zxDa-6TrSm - 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75656" y="1059582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Matura MT Script Capitals" pitchFamily="66" charset="0"/>
              </a:rPr>
              <a:t> Desde muy lejos ….</a:t>
            </a:r>
          </a:p>
          <a:p>
            <a:r>
              <a:rPr lang="es-ES" sz="32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Matura MT Script Capitals" pitchFamily="66" charset="0"/>
              </a:rPr>
              <a:t>Y con todo mi cariño, viaja mi abrazo hasta ti.</a:t>
            </a:r>
            <a:endParaRPr lang="es-ES" sz="320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E:\PPS  EXCLUSIVOS\- ¡Feliz cumpleaños Yaizuke! 2020\Imágenes\FONDO267C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432" y="15388"/>
            <a:ext cx="9150350" cy="51577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339752" y="1203598"/>
            <a:ext cx="2952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latin typeface="Matura MT Script Capitals" pitchFamily="66" charset="0"/>
              </a:rPr>
              <a:t>¡¡Todos brindamos para que seas feliz!!</a:t>
            </a:r>
            <a:endParaRPr lang="es-ES" sz="3600" dirty="0">
              <a:ln>
                <a:solidFill>
                  <a:srgbClr val="0070C0"/>
                </a:solidFill>
              </a:ln>
              <a:solidFill>
                <a:srgbClr val="00B0F0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2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2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2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2" cstate="print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2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2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2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2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2" cstate="print">
              <a:duotone>
                <a:prstClr val="black"/>
                <a:srgbClr val="0070C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2773" name="Picture 5" descr="E:\PPS  EXCLUSIVOS\- ¡Feliz cumpleaños Yaizuke! 2020\Imágenes\FONDO152C.png~original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11560" y="483518"/>
            <a:ext cx="45765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0070C0"/>
                  </a:solidFill>
                </a:ln>
                <a:solidFill>
                  <a:srgbClr val="2E7AF6"/>
                </a:solidFill>
                <a:latin typeface="Matura MT Script Capitals" pitchFamily="66" charset="0"/>
              </a:rPr>
              <a:t>Música</a:t>
            </a:r>
            <a:r>
              <a:rPr lang="es-ES" sz="2800" dirty="0" smtClean="0">
                <a:ln>
                  <a:solidFill>
                    <a:srgbClr val="0070C0"/>
                  </a:solidFill>
                </a:ln>
                <a:solidFill>
                  <a:srgbClr val="2E7AF6"/>
                </a:solidFill>
                <a:latin typeface="Matura MT Script Capitals" pitchFamily="66" charset="0"/>
              </a:rPr>
              <a:t>: Para Cumpleaños</a:t>
            </a:r>
          </a:p>
          <a:p>
            <a:r>
              <a:rPr lang="es-ES" sz="2800" dirty="0" smtClean="0">
                <a:ln>
                  <a:solidFill>
                    <a:srgbClr val="0070C0"/>
                  </a:solidFill>
                </a:ln>
                <a:solidFill>
                  <a:srgbClr val="2E7AF6"/>
                </a:solidFill>
                <a:latin typeface="Matura MT Script Capitals" pitchFamily="66" charset="0"/>
              </a:rPr>
              <a:t>             Yolanda del Río</a:t>
            </a:r>
            <a:endParaRPr lang="es-ES" sz="2800" dirty="0">
              <a:ln>
                <a:solidFill>
                  <a:srgbClr val="0070C0"/>
                </a:solidFill>
              </a:ln>
              <a:solidFill>
                <a:srgbClr val="2E7AF6"/>
              </a:solidFill>
              <a:latin typeface="Matura MT Script Capital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2283718"/>
            <a:ext cx="2792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0070C0"/>
                  </a:solidFill>
                </a:ln>
                <a:solidFill>
                  <a:srgbClr val="2E7AF6"/>
                </a:solidFill>
                <a:latin typeface="Matura MT Script Capitals" pitchFamily="66" charset="0"/>
              </a:rPr>
              <a:t>Diciembre 2020</a:t>
            </a:r>
            <a:endParaRPr lang="es-ES" sz="2800" dirty="0">
              <a:ln>
                <a:solidFill>
                  <a:srgbClr val="0070C0"/>
                </a:solidFill>
              </a:ln>
              <a:solidFill>
                <a:srgbClr val="2E7AF6"/>
              </a:solidFill>
              <a:latin typeface="Matura MT Script Capitals" pitchFamily="66" charset="0"/>
            </a:endParaRPr>
          </a:p>
        </p:txBody>
      </p:sp>
      <p:grpSp>
        <p:nvGrpSpPr>
          <p:cNvPr id="26" name="25 Grupo"/>
          <p:cNvGrpSpPr/>
          <p:nvPr/>
        </p:nvGrpSpPr>
        <p:grpSpPr>
          <a:xfrm>
            <a:off x="6588224" y="195486"/>
            <a:ext cx="1080120" cy="1512168"/>
            <a:chOff x="7524328" y="2067694"/>
            <a:chExt cx="1080120" cy="1922730"/>
          </a:xfrm>
        </p:grpSpPr>
        <p:pic>
          <p:nvPicPr>
            <p:cNvPr id="27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28" name="27 CuadroTexto"/>
            <p:cNvSpPr txBox="1"/>
            <p:nvPr/>
          </p:nvSpPr>
          <p:spPr>
            <a:xfrm>
              <a:off x="7524328" y="3651870"/>
              <a:ext cx="103265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7" grpId="0"/>
      <p:bldP spid="8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307</Words>
  <Application>Microsoft Office PowerPoint</Application>
  <PresentationFormat>Presentación en pantalla (16:9)</PresentationFormat>
  <Paragraphs>39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Matura MT Script Capitals</vt:lpstr>
      <vt:lpstr>The Perfect Christmas</vt:lpstr>
      <vt:lpstr>Calibri</vt:lpstr>
      <vt:lpstr>Algerian</vt:lpstr>
      <vt:lpstr>Brock 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40</cp:revision>
  <dcterms:created xsi:type="dcterms:W3CDTF">2020-12-29T21:55:22Z</dcterms:created>
  <dcterms:modified xsi:type="dcterms:W3CDTF">2020-12-30T04:28:42Z</dcterms:modified>
</cp:coreProperties>
</file>