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56" r:id="rId3"/>
    <p:sldId id="261" r:id="rId4"/>
    <p:sldId id="257" r:id="rId5"/>
    <p:sldId id="258" r:id="rId6"/>
    <p:sldId id="259" r:id="rId7"/>
    <p:sldId id="260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jriY9PgutD96D6Du2D+Aw==" hashData="1N7trwP72MvZtJ4yZY50wa53PH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0066"/>
    <a:srgbClr val="CC0099"/>
    <a:srgbClr val="FF3300"/>
    <a:srgbClr val="CC0000"/>
    <a:srgbClr val="920000"/>
    <a:srgbClr val="C80000"/>
    <a:srgbClr val="DE8686"/>
    <a:srgbClr val="FF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96" y="-6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Comic Sans MS" pitchFamily="66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Comic Sans MS" pitchFamily="66" charset="0"/>
                <a:cs typeface="+mn-cs"/>
              </a:defRPr>
            </a:lvl1pPr>
          </a:lstStyle>
          <a:p>
            <a:pPr>
              <a:defRPr/>
            </a:pPr>
            <a:fld id="{754D5FD8-DD56-4E6E-80DD-48C9A10DCD41}" type="datetimeFigureOut">
              <a:rPr lang="es-ES"/>
              <a:pPr>
                <a:defRPr/>
              </a:pPr>
              <a:t>02/06/2012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dirty="0" smtClean="0"/>
              <a:t>Haga clic para modificar el estilo de texto del patrón</a:t>
            </a:r>
          </a:p>
          <a:p>
            <a:pPr lvl="1"/>
            <a:r>
              <a:rPr lang="es-ES" noProof="0" dirty="0" smtClean="0"/>
              <a:t>Segundo nivel</a:t>
            </a:r>
          </a:p>
          <a:p>
            <a:pPr lvl="2"/>
            <a:r>
              <a:rPr lang="es-ES" noProof="0" dirty="0" smtClean="0"/>
              <a:t>Tercer nivel</a:t>
            </a:r>
          </a:p>
          <a:p>
            <a:pPr lvl="3"/>
            <a:r>
              <a:rPr lang="es-ES" noProof="0" dirty="0" smtClean="0"/>
              <a:t>Cuarto nivel</a:t>
            </a:r>
          </a:p>
          <a:p>
            <a:pPr lvl="4"/>
            <a:r>
              <a:rPr lang="es-ES" noProof="0" dirty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Comic Sans MS" pitchFamily="66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Comic Sans MS" pitchFamily="66" charset="0"/>
                <a:cs typeface="+mn-cs"/>
              </a:defRPr>
            </a:lvl1pPr>
          </a:lstStyle>
          <a:p>
            <a:pPr>
              <a:defRPr/>
            </a:pPr>
            <a:fld id="{1FBBA7B2-B8BB-481B-BB22-905D14D0CA3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s-ES" smtClean="0"/>
              <a:t>Feliz Cumpleaños!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282E6E-B875-413C-8EED-3AB19B82A239}" type="slidenum">
              <a:rPr lang="es-ES" smtClean="0"/>
              <a:pPr>
                <a:defRPr/>
              </a:pPr>
              <a:t>1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2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4707D3A-5D26-422A-AA31-4D9B659D6054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En este día especial de tu cumpleaños, quisiera poder regalarte algo bello y hermoso para que siempre me recuerdes, y he decidido que lo que mas valor tiene es una amistad sincera. </a:t>
            </a:r>
          </a:p>
          <a:p>
            <a:pPr eaLnBrk="1" hangingPunct="1">
              <a:spcBef>
                <a:spcPct val="0"/>
              </a:spcBef>
            </a:pPr>
            <a:r>
              <a:rPr lang="es-ES" smtClean="0"/>
              <a:t>Por eso la he guardado en esta cajita para regalártela a ti y que siempre la tengas contigo.</a:t>
            </a:r>
          </a:p>
        </p:txBody>
      </p:sp>
      <p:sp>
        <p:nvSpPr>
          <p:cNvPr id="102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6B0848-D78D-48A8-B22A-87773E22DF78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ES" smtClean="0"/>
              <a:t>¡¡¡FELICIDADES!!!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08FFF9E-2C6F-4BE8-8602-66905E2A6ED9}" type="slidenum">
              <a:rPr lang="es-ES"/>
              <a:pPr>
                <a:defRPr/>
              </a:pPr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s-ES" smtClean="0"/>
              <a:t>Rita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124EA0B-6374-40C3-BE29-FF2F8660F639}" type="slidenum">
              <a:rPr lang="es-ES" smtClean="0"/>
              <a:pPr>
                <a:defRPr/>
              </a:pPr>
              <a:t>5</a:t>
            </a:fld>
            <a:endParaRPr lang="es-E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¡¡¡¡¡¡BIENNNNNNNNNNNNNNN!!!!!!  CUMPLEAÑOS FELIZZZZZZZ, CUMPLEAÑOS FELIZZZZZZZZZZ ……</a:t>
            </a:r>
          </a:p>
        </p:txBody>
      </p:sp>
      <p:sp>
        <p:nvSpPr>
          <p:cNvPr id="112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B3CD8FE-815F-4AB4-9133-058793022A46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ES" smtClean="0"/>
              <a:t>Celebrar los cumpleaños con la familia es estupendo, pero cuando eres joven te apetece algo mas ¿cierto?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0139D2-61D5-4BA5-93C5-B859DB51C29D}" type="slidenum">
              <a:rPr lang="es-ES"/>
              <a:pPr>
                <a:defRPr/>
              </a:pPr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ES" smtClean="0"/>
              <a:t>Que tengas una superfiesta llena de amigos, música, diversión y … mucho amorrrrrrrrrrrrrrrr.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4A8049C-084D-4766-AA70-6852C27F0E6B}" type="slidenum">
              <a:rPr lang="es-ES"/>
              <a:pPr>
                <a:defRPr/>
              </a:pPr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ES" smtClean="0"/>
              <a:t>Te deseo que este día sea tan especial, que se quede guardadito en tu corazón para siempre.</a:t>
            </a:r>
          </a:p>
          <a:p>
            <a:pPr eaLnBrk="1" hangingPunct="1"/>
            <a:r>
              <a:rPr lang="es-ES" smtClean="0"/>
              <a:t>Disfrútalo, vívelo y que todos tus sueños se hagan realidad.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2BD59F6-A8A2-4EAA-BD8F-9FEA6FD01F9B}" type="slidenum">
              <a:rPr lang="es-ES"/>
              <a:pPr>
                <a:defRPr/>
              </a:pPr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ES" smtClean="0"/>
              <a:t>Besitos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EAA5B04-9343-43AB-AD5E-92ADEBE36D6B}" type="slidenum">
              <a:rPr lang="es-ES"/>
              <a:pPr>
                <a:defRPr/>
              </a:pPr>
              <a:t>10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54E6D-5408-4B2B-8ACC-1EEC25E7321C}" type="datetimeFigureOut">
              <a:rPr lang="es-ES"/>
              <a:pPr>
                <a:defRPr/>
              </a:pPr>
              <a:t>02/06/2012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0442E-968C-4F78-80C4-BD65D90C382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10E9B-CBF8-4CE3-B6D5-8860AA415637}" type="datetimeFigureOut">
              <a:rPr lang="es-ES"/>
              <a:pPr>
                <a:defRPr/>
              </a:pPr>
              <a:t>02/06/2012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0D4F85-0E2B-444F-B9F6-9F1AF316519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FFD550-673C-4043-AD7B-309D13D59C6C}" type="datetimeFigureOut">
              <a:rPr lang="es-ES"/>
              <a:pPr>
                <a:defRPr/>
              </a:pPr>
              <a:t>02/06/2012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33C1F8-68E5-428E-808C-2EA3681C123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864A38-2849-4E2D-BB82-8057B555C8D2}" type="datetimeFigureOut">
              <a:rPr lang="es-ES"/>
              <a:pPr>
                <a:defRPr/>
              </a:pPr>
              <a:t>02/06/2012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9C909-8329-4624-AA4E-0EE93D5AF2E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38332-48B2-4EE9-B5CB-9FD5AAC6BEB8}" type="datetimeFigureOut">
              <a:rPr lang="es-ES"/>
              <a:pPr>
                <a:defRPr/>
              </a:pPr>
              <a:t>02/06/2012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8953D-A775-4ADB-BE72-A10FD166BB1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13E23-5222-4011-9DFD-9BD9B71A9DCB}" type="datetimeFigureOut">
              <a:rPr lang="es-ES"/>
              <a:pPr>
                <a:defRPr/>
              </a:pPr>
              <a:t>02/06/2012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E59E45-CD99-42D5-962A-1FBFB17F0EF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251A6-11BC-4FCB-B30E-EBAF7523CD34}" type="datetimeFigureOut">
              <a:rPr lang="es-ES"/>
              <a:pPr>
                <a:defRPr/>
              </a:pPr>
              <a:t>02/06/2012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7F6FC-B9BA-4B9E-BFE2-1E8F94D52E9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6CB8E-42CA-497C-A425-11F98507A090}" type="datetimeFigureOut">
              <a:rPr lang="es-ES"/>
              <a:pPr>
                <a:defRPr/>
              </a:pPr>
              <a:t>02/06/2012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2CEBC-CFCE-4A5F-A53A-A4511515E6D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5DD94-4D7E-4E4F-AE32-39988B0725AD}" type="datetimeFigureOut">
              <a:rPr lang="es-ES"/>
              <a:pPr>
                <a:defRPr/>
              </a:pPr>
              <a:t>02/06/2012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82A35-724B-4FE8-8023-D23DE81C594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90F25-BB99-436A-B9EB-C7BB90292338}" type="datetimeFigureOut">
              <a:rPr lang="es-ES"/>
              <a:pPr>
                <a:defRPr/>
              </a:pPr>
              <a:t>02/06/2012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D7A3A-E676-4C15-9073-757141FD645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BE03B6-2E6A-463A-90A6-D332C8ACE21F}" type="datetimeFigureOut">
              <a:rPr lang="es-ES"/>
              <a:pPr>
                <a:defRPr/>
              </a:pPr>
              <a:t>02/06/2012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DC14C-D49A-4E40-BE16-9F513E95BC4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C506F4-A3B8-411D-8B44-FF6D15E353D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Comic Sans MS" pitchFamily="66" charset="0"/>
                <a:cs typeface="+mn-cs"/>
              </a:defRPr>
            </a:lvl1pPr>
          </a:lstStyle>
          <a:p>
            <a:pPr>
              <a:defRPr/>
            </a:pPr>
            <a:fld id="{12072A05-B185-4C18-B747-7E841895AEF3}" type="datetimeFigureOut">
              <a:rPr lang="es-ES"/>
              <a:pPr>
                <a:defRPr/>
              </a:pPr>
              <a:t>02/06/2012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Comic Sans MS" pitchFamily="66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Comic Sans MS" pitchFamily="66" charset="0"/>
                <a:cs typeface="+mn-cs"/>
              </a:defRPr>
            </a:lvl1pPr>
          </a:lstStyle>
          <a:p>
            <a:pPr>
              <a:defRPr/>
            </a:pPr>
            <a:fld id="{46C7FE8C-51DF-4501-B484-8386892C4B1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Comic Sans MS" pitchFamily="66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Comic Sans MS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1D79AED-E1EB-4E19-A8B2-8FD2FD7CD47D}" type="slidenum">
              <a:rPr lang="es-ES_tradnl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gif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image" Target="../media/image24.gif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gif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gif"/><Relationship Id="rId3" Type="http://schemas.openxmlformats.org/officeDocument/2006/relationships/image" Target="../media/image29.gif"/><Relationship Id="rId7" Type="http://schemas.openxmlformats.org/officeDocument/2006/relationships/image" Target="../media/image16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gif"/><Relationship Id="rId10" Type="http://schemas.openxmlformats.org/officeDocument/2006/relationships/image" Target="../media/image35.jpeg"/><Relationship Id="rId4" Type="http://schemas.openxmlformats.org/officeDocument/2006/relationships/image" Target="../media/image30.jpeg"/><Relationship Id="rId9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arga\Pictures\cumpleaños\2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4" descr="C:\Users\Marga\Pictures\cumpleaños\arx1220559656w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850" y="260350"/>
            <a:ext cx="3240088" cy="364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6" descr="C:\Users\Marga\Pictures\cumpleaños\rita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825" y="2781300"/>
            <a:ext cx="3024188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827584" y="5085184"/>
            <a:ext cx="7416824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8800" b="1" dirty="0">
                <a:blipFill>
                  <a:blip r:embed="rId7"/>
                  <a:stretch>
                    <a:fillRect/>
                  </a:stretch>
                </a:blipFill>
                <a:latin typeface="Vivaldi" pitchFamily="66" charset="0"/>
              </a:rPr>
              <a:t>Feliz Cumpleaños!</a:t>
            </a:r>
          </a:p>
        </p:txBody>
      </p:sp>
    </p:spTree>
  </p:cSld>
  <p:clrMapOvr>
    <a:masterClrMapping/>
  </p:clrMapOvr>
  <p:transition spd="slow" advTm="15000">
    <p:sndAc>
      <p:stSnd>
        <p:snd r:embed="rId3" name="Rocio Durcal . Estudiantina Canar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Rectángulo"/>
          <p:cNvSpPr>
            <a:spLocks noChangeArrowheads="1"/>
          </p:cNvSpPr>
          <p:nvPr/>
        </p:nvSpPr>
        <p:spPr bwMode="auto">
          <a:xfrm>
            <a:off x="755650" y="5732463"/>
            <a:ext cx="770413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800" b="1" dirty="0">
                <a:ln>
                  <a:solidFill>
                    <a:srgbClr val="7030A0"/>
                  </a:solidFill>
                </a:ln>
                <a:solidFill>
                  <a:srgbClr val="CC0099"/>
                </a:solidFill>
                <a:latin typeface="Vivaldi" pitchFamily="66" charset="0"/>
              </a:rPr>
              <a:t>Rita ser joven es un privilegio, ser hermosa un patrimonio, ser encantadora tu mejor virtud.</a:t>
            </a:r>
          </a:p>
        </p:txBody>
      </p:sp>
      <p:pic>
        <p:nvPicPr>
          <p:cNvPr id="3075" name="Picture 2" descr="C:\Users\Marga\Pictures\cumpleaños\H2tpizapcom10ot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260350"/>
            <a:ext cx="8496300" cy="532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C:\Users\Marga\Pictures\estrellas\arx1289244161x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659922">
            <a:off x="3414713" y="844550"/>
            <a:ext cx="21748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C:\Users\Marga\Pictures\estrellas\arx1289244161x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93004">
            <a:off x="379413" y="2655888"/>
            <a:ext cx="2132012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3 Rectángulo"/>
          <p:cNvSpPr>
            <a:spLocks noChangeArrowheads="1"/>
          </p:cNvSpPr>
          <p:nvPr/>
        </p:nvSpPr>
        <p:spPr bwMode="auto">
          <a:xfrm>
            <a:off x="395288" y="4941168"/>
            <a:ext cx="8425184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600" b="1" dirty="0">
                <a:ln>
                  <a:solidFill>
                    <a:srgbClr val="FF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En este día especial de tu cumpleaños, quisiera poder regalarte algo bello y hermoso para que siempre me recuerdes, y he decidido que lo que mas valor tiene es una amistad sincera. </a:t>
            </a:r>
          </a:p>
          <a:p>
            <a:pPr>
              <a:defRPr/>
            </a:pPr>
            <a:r>
              <a:rPr lang="es-ES" sz="2600" b="1" dirty="0">
                <a:ln>
                  <a:solidFill>
                    <a:srgbClr val="FF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Por eso la he guardado aquí para regalártela a ti y que siempre la tengas contigo.</a:t>
            </a:r>
          </a:p>
        </p:txBody>
      </p:sp>
      <p:pic>
        <p:nvPicPr>
          <p:cNvPr id="4099" name="Picture 4" descr="C:\Users\Marga\Pictures\cumpleaños\amigoscoraz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2500" y="260350"/>
            <a:ext cx="5256213" cy="448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14" descr="C:\Users\Marga\Pictures\cumpleaños\4orb0cg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388" y="1052513"/>
            <a:ext cx="3221037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2 Rectángulo"/>
          <p:cNvSpPr>
            <a:spLocks noChangeArrowheads="1"/>
          </p:cNvSpPr>
          <p:nvPr/>
        </p:nvSpPr>
        <p:spPr bwMode="auto">
          <a:xfrm>
            <a:off x="5003800" y="404813"/>
            <a:ext cx="385286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He guardado en la cajita algunas cosas mas para ti, esta llena de tiernos, sinceros, preciosos besos y felicidades</a:t>
            </a:r>
            <a:b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</a:br>
            <a:endParaRPr lang="es-ES" sz="28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5123" name="Picture 9" descr="C:\Users\Marga\Pictures\cumpleaños\beso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188913"/>
            <a:ext cx="3810000" cy="417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10" descr="C:\Users\Marga\Pictures\cumpleaños\CAJ_SCR_FR TEA-TIME 34.png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67175" y="2852738"/>
            <a:ext cx="4608513" cy="367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 rot="20079982">
            <a:off x="105068" y="4977397"/>
            <a:ext cx="4740354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4000" b="1" dirty="0">
                <a:ln>
                  <a:solidFill>
                    <a:srgbClr val="C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Algerian" pitchFamily="82" charset="0"/>
              </a:rPr>
              <a:t>¡¡¡FELICIDADES!!!</a:t>
            </a: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arga\Pictures\cumpleaños\30ljdr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1412875"/>
            <a:ext cx="7920038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Rectángulo"/>
          <p:cNvSpPr>
            <a:spLocks noChangeArrowheads="1"/>
          </p:cNvSpPr>
          <p:nvPr/>
        </p:nvSpPr>
        <p:spPr bwMode="auto">
          <a:xfrm>
            <a:off x="539750" y="260649"/>
            <a:ext cx="8135938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 Una hermosa rosa empieza a florecer, sus pétalos  están llenos de vida y de amor, es la imagen de una linda mujer que cumple años hoy.</a:t>
            </a:r>
            <a:b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</a:br>
            <a:endParaRPr lang="es-ES" sz="3200" b="1" dirty="0">
              <a:blipFill>
                <a:blip r:embed="rId4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948264" y="1556792"/>
            <a:ext cx="176522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6600" dirty="0">
                <a:ln>
                  <a:solidFill>
                    <a:schemeClr val="bg1">
                      <a:lumMod val="5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Rita</a:t>
            </a:r>
          </a:p>
        </p:txBody>
      </p:sp>
    </p:spTree>
  </p:cSld>
  <p:clrMapOvr>
    <a:masterClrMapping/>
  </p:clrMapOvr>
  <p:transition spd="slow" advTm="133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 Grupo"/>
          <p:cNvGrpSpPr>
            <a:grpSpLocks/>
          </p:cNvGrpSpPr>
          <p:nvPr/>
        </p:nvGrpSpPr>
        <p:grpSpPr bwMode="auto">
          <a:xfrm>
            <a:off x="323850" y="1412875"/>
            <a:ext cx="8640763" cy="4321175"/>
            <a:chOff x="1714500" y="838200"/>
            <a:chExt cx="5715000" cy="5181600"/>
          </a:xfrm>
        </p:grpSpPr>
        <p:pic>
          <p:nvPicPr>
            <p:cNvPr id="7173" name="Picture 2" descr="C:\Users\Marga\Pictures\cumpleaños\DSC_04862-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714500" y="838200"/>
              <a:ext cx="5715000" cy="5181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" name="2 Rectángulo"/>
            <p:cNvSpPr/>
            <p:nvPr/>
          </p:nvSpPr>
          <p:spPr>
            <a:xfrm>
              <a:off x="4420337" y="3928738"/>
              <a:ext cx="753354" cy="89348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ES" sz="4000" b="1" dirty="0">
                  <a:ln>
                    <a:solidFill>
                      <a:schemeClr val="accent3">
                        <a:lumMod val="75000"/>
                      </a:schemeClr>
                    </a:solidFill>
                  </a:ln>
                  <a:solidFill>
                    <a:srgbClr val="DE8686"/>
                  </a:solidFill>
                  <a:latin typeface="Primitive" pitchFamily="2" charset="0"/>
                  <a:cs typeface="+mn-cs"/>
                </a:rPr>
                <a:t>22</a:t>
              </a:r>
            </a:p>
          </p:txBody>
        </p:sp>
        <p:sp>
          <p:nvSpPr>
            <p:cNvPr id="4" name="3 Rectángulo"/>
            <p:cNvSpPr/>
            <p:nvPr/>
          </p:nvSpPr>
          <p:spPr>
            <a:xfrm rot="306400">
              <a:off x="4959297" y="2637037"/>
              <a:ext cx="925648" cy="69415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ES" sz="3200" b="1" dirty="0">
                  <a:ln>
                    <a:solidFill>
                      <a:schemeClr val="accent3">
                        <a:lumMod val="75000"/>
                      </a:schemeClr>
                    </a:solidFill>
                  </a:ln>
                  <a:solidFill>
                    <a:srgbClr val="DE8686"/>
                  </a:solidFill>
                  <a:latin typeface="Algerian" pitchFamily="82" charset="0"/>
                  <a:cs typeface="+mn-cs"/>
                </a:rPr>
                <a:t>RITA</a:t>
              </a:r>
            </a:p>
          </p:txBody>
        </p:sp>
      </p:grpSp>
      <p:sp>
        <p:nvSpPr>
          <p:cNvPr id="7171" name="5 Rectángulo"/>
          <p:cNvSpPr>
            <a:spLocks noChangeArrowheads="1"/>
          </p:cNvSpPr>
          <p:nvPr/>
        </p:nvSpPr>
        <p:spPr bwMode="auto">
          <a:xfrm>
            <a:off x="467544" y="188640"/>
            <a:ext cx="8352928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600" b="1" dirty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En este día tan bonito, quisiera poder compartir contigo toda la felicidad.</a:t>
            </a:r>
          </a:p>
          <a:p>
            <a:pPr>
              <a:defRPr/>
            </a:pPr>
            <a:r>
              <a:rPr lang="es-ES" sz="2600" b="1" dirty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He encargado esta tartita y mi plato lo tengo dispuesto. </a:t>
            </a:r>
          </a:p>
          <a:p>
            <a:pPr>
              <a:defRPr/>
            </a:pPr>
            <a:r>
              <a:rPr lang="es-ES" sz="2600" b="1" dirty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Sopla las velas y pide un deseo, ¡vamos te ayudamos todos!  </a:t>
            </a:r>
            <a:r>
              <a:rPr lang="es-ES" sz="2600" b="1" dirty="0" err="1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bufffffffffffffffff</a:t>
            </a:r>
            <a:endParaRPr lang="es-ES" sz="2600" b="1" dirty="0">
              <a:blipFill>
                <a:blip r:embed="rId4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7172" name="6 Rectángulo"/>
          <p:cNvSpPr>
            <a:spLocks noChangeArrowheads="1"/>
          </p:cNvSpPr>
          <p:nvPr/>
        </p:nvSpPr>
        <p:spPr bwMode="auto">
          <a:xfrm>
            <a:off x="827584" y="5733256"/>
            <a:ext cx="756084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dirty="0">
                <a:ln>
                  <a:solidFill>
                    <a:srgbClr val="C0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Algerian" pitchFamily="82" charset="0"/>
              </a:rPr>
              <a:t>¡¡¡¡¡¡BIENNNNNNNNNNNNNNN!!!!!!  CUMPLEAÑOS FELIZZZZZZZ, CUMPLEAÑOS FELIZZZZZZZZZZ ……</a:t>
            </a: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C:\Users\Marga\Pictures\cumpleaños\4e2d1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333375"/>
            <a:ext cx="8161337" cy="534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4" name="1 Rectángulo"/>
          <p:cNvSpPr>
            <a:spLocks noChangeArrowheads="1"/>
          </p:cNvSpPr>
          <p:nvPr/>
        </p:nvSpPr>
        <p:spPr bwMode="auto">
          <a:xfrm>
            <a:off x="611188" y="5732463"/>
            <a:ext cx="79216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800" b="1" dirty="0">
                <a:ln>
                  <a:solidFill>
                    <a:srgbClr val="FF3300"/>
                  </a:solidFill>
                </a:ln>
                <a:latin typeface="Vivaldi" pitchFamily="66" charset="0"/>
              </a:rPr>
              <a:t>Celebrar los cumpleaños con la familia es estupendo, pero cuando eres joven te apetece algo mas ¿cierto?</a:t>
            </a:r>
          </a:p>
        </p:txBody>
      </p:sp>
      <p:pic>
        <p:nvPicPr>
          <p:cNvPr id="8195" name="Picture 1" descr="C:\Users\Marga\Pictures\cumpleaños\4e2d160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333375"/>
            <a:ext cx="8135937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4" descr="C:\Users\Marga\Pictures\cumpleaños\Fuegos-artificiales-0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888" y="692150"/>
            <a:ext cx="100965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5" descr="C:\Users\Marga\Pictures\cumpleaños\Fuegos-artificiales-0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938" y="620713"/>
            <a:ext cx="100965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Rectángulo"/>
          <p:cNvSpPr>
            <a:spLocks noChangeArrowheads="1"/>
          </p:cNvSpPr>
          <p:nvPr/>
        </p:nvSpPr>
        <p:spPr bwMode="auto">
          <a:xfrm>
            <a:off x="611188" y="5516563"/>
            <a:ext cx="799306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8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Vivaldi" pitchFamily="66" charset="0"/>
              </a:rPr>
              <a:t>Que tengas una </a:t>
            </a:r>
            <a:r>
              <a:rPr lang="es-ES" sz="2800" b="1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Vivaldi" pitchFamily="66" charset="0"/>
              </a:rPr>
              <a:t>super</a:t>
            </a:r>
            <a:r>
              <a:rPr lang="es-ES" sz="28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Vivaldi" pitchFamily="66" charset="0"/>
              </a:rPr>
              <a:t> fiesta llena de amigos, música, diversión y … </a:t>
            </a:r>
            <a:r>
              <a:rPr lang="es-ES" sz="2800" b="1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Vivaldi" pitchFamily="66" charset="0"/>
              </a:rPr>
              <a:t>muuuuuuucho</a:t>
            </a:r>
            <a:r>
              <a:rPr lang="es-ES" sz="28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Vivaldi" pitchFamily="66" charset="0"/>
              </a:rPr>
              <a:t> </a:t>
            </a:r>
            <a:r>
              <a:rPr lang="es-ES" sz="2800" b="1" dirty="0" err="1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Vivaldi" pitchFamily="66" charset="0"/>
              </a:rPr>
              <a:t>amorrrrrrrrrrrrrrrr</a:t>
            </a:r>
            <a:r>
              <a:rPr lang="es-ES" sz="28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Vivaldi" pitchFamily="66" charset="0"/>
              </a:rPr>
              <a:t>.</a:t>
            </a:r>
          </a:p>
        </p:txBody>
      </p:sp>
      <p:pic>
        <p:nvPicPr>
          <p:cNvPr id="9219" name="Picture 4" descr="C:\Users\Marga\Pictures\cumpleaños\TA96191631281vl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175" y="1196975"/>
            <a:ext cx="476250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5" descr="C:\Users\Marga\Pictures\cumpleaños\ZEfrgh1326848FqT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260350"/>
            <a:ext cx="4248150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7" descr="C:\Users\Marga\Pictures\corazones\corazone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363" y="404813"/>
            <a:ext cx="2592387" cy="137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8" descr="C:\Users\Marga\Pictures\corazones\corazone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3644900"/>
            <a:ext cx="2590800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7" descr="C:\Users\Marga\Pictures\cumpleaños\Fuegos-artificiales-0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175" y="549275"/>
            <a:ext cx="1296988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8" descr="C:\Users\Marga\Pictures\cumpleaños\Fuegos-artificiales-0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96188" y="260350"/>
            <a:ext cx="1236662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9" descr="C:\Users\Marga\Pictures\cumpleaños\Fuegos-artificiales-0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476672"/>
            <a:ext cx="1452471" cy="1440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 descr="C:\Users\Marga\Pictures\cumpleaños\miamigodesueosyfantasi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333375"/>
            <a:ext cx="8496300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1 Rectángulo"/>
          <p:cNvSpPr>
            <a:spLocks noChangeArrowheads="1"/>
          </p:cNvSpPr>
          <p:nvPr/>
        </p:nvSpPr>
        <p:spPr bwMode="auto">
          <a:xfrm>
            <a:off x="468313" y="5373217"/>
            <a:ext cx="8351837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800" b="1" dirty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Te deseo que este día sea tan especial, que se quede guardadito en tu corazón para siempre.</a:t>
            </a:r>
          </a:p>
          <a:p>
            <a:pPr>
              <a:defRPr/>
            </a:pPr>
            <a:r>
              <a:rPr lang="es-ES" sz="2800" b="1" dirty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Disfrútalo, vívelo y que todos tus sueños se hagan realidad.</a:t>
            </a:r>
          </a:p>
        </p:txBody>
      </p:sp>
      <p:pic>
        <p:nvPicPr>
          <p:cNvPr id="10244" name="Picture 6" descr="C:\Users\Marga\Pictures\cumpleaños\M167509100720401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25" y="333375"/>
            <a:ext cx="2309813" cy="230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8" descr="C:\Users\Marga\Pictures\cumpleaños\fuegos-artificiale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650" y="404813"/>
            <a:ext cx="190500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3 Grupo"/>
          <p:cNvGrpSpPr>
            <a:grpSpLocks/>
          </p:cNvGrpSpPr>
          <p:nvPr/>
        </p:nvGrpSpPr>
        <p:grpSpPr bwMode="auto">
          <a:xfrm>
            <a:off x="179388" y="260350"/>
            <a:ext cx="5616575" cy="5688013"/>
            <a:chOff x="251520" y="332656"/>
            <a:chExt cx="5616575" cy="5688012"/>
          </a:xfrm>
        </p:grpSpPr>
        <p:pic>
          <p:nvPicPr>
            <p:cNvPr id="11277" name="Picture 1" descr="C:\Users\Marga\Pictures\cumpleaños\Felicidades1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1520" y="332656"/>
              <a:ext cx="5616575" cy="56880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78" name="Picture 4" descr="C:\Users\Marga\Pictures\cumpleaños\klz1209061484k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115616" y="2420888"/>
              <a:ext cx="1581150" cy="1871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79" name="Picture 5" descr="C:\Users\Marga\Pictures\cumpleaños\rita004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563888" y="2852936"/>
              <a:ext cx="1800200" cy="2038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14 Grupo"/>
          <p:cNvGrpSpPr>
            <a:grpSpLocks/>
          </p:cNvGrpSpPr>
          <p:nvPr/>
        </p:nvGrpSpPr>
        <p:grpSpPr bwMode="auto">
          <a:xfrm>
            <a:off x="5795963" y="260350"/>
            <a:ext cx="3024187" cy="2808288"/>
            <a:chOff x="6233170" y="260648"/>
            <a:chExt cx="2587302" cy="2528991"/>
          </a:xfrm>
        </p:grpSpPr>
        <p:pic>
          <p:nvPicPr>
            <p:cNvPr id="11275" name="Picture 10" descr="C:\Users\Marga\Pictures\cumpleaños\s1502270108181602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233170" y="260648"/>
              <a:ext cx="2587302" cy="23762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10 Rectángulo"/>
            <p:cNvSpPr/>
            <p:nvPr/>
          </p:nvSpPr>
          <p:spPr>
            <a:xfrm>
              <a:off x="7020272" y="2204864"/>
              <a:ext cx="1289135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s-ES" sz="3200" b="1" dirty="0">
                  <a:blipFill>
                    <a:blip r:embed="rId7"/>
                    <a:stretch>
                      <a:fillRect/>
                    </a:stretch>
                  </a:blipFill>
                  <a:latin typeface="Vivaldi" pitchFamily="66" charset="0"/>
                </a:rPr>
                <a:t>Besitos</a:t>
              </a:r>
            </a:p>
          </p:txBody>
        </p:sp>
      </p:grpSp>
      <p:grpSp>
        <p:nvGrpSpPr>
          <p:cNvPr id="4" name="12 Grupo"/>
          <p:cNvGrpSpPr>
            <a:grpSpLocks/>
          </p:cNvGrpSpPr>
          <p:nvPr/>
        </p:nvGrpSpPr>
        <p:grpSpPr bwMode="auto">
          <a:xfrm>
            <a:off x="5292725" y="2852738"/>
            <a:ext cx="3548063" cy="3835400"/>
            <a:chOff x="5435726" y="2852738"/>
            <a:chExt cx="3549260" cy="3835588"/>
          </a:xfrm>
        </p:grpSpPr>
        <p:grpSp>
          <p:nvGrpSpPr>
            <p:cNvPr id="11269" name="7 Grupo"/>
            <p:cNvGrpSpPr>
              <a:grpSpLocks/>
            </p:cNvGrpSpPr>
            <p:nvPr/>
          </p:nvGrpSpPr>
          <p:grpSpPr bwMode="auto">
            <a:xfrm>
              <a:off x="5435726" y="2852738"/>
              <a:ext cx="3549260" cy="3835588"/>
              <a:chOff x="2915851" y="1762125"/>
              <a:chExt cx="3549807" cy="3836159"/>
            </a:xfrm>
          </p:grpSpPr>
          <p:pic>
            <p:nvPicPr>
              <p:cNvPr id="11271" name="Picture 2" descr="C:\Users\Marga\Pictures\cumpleaños\A2Pa103X7K.gif"/>
              <p:cNvPicPr>
                <a:picLocks noChangeAspect="1" noChangeArrowheads="1" noCrop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3131907" y="1762125"/>
                <a:ext cx="3333751" cy="33337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11272" name="7 Grupo"/>
              <p:cNvGrpSpPr>
                <a:grpSpLocks/>
              </p:cNvGrpSpPr>
              <p:nvPr/>
            </p:nvGrpSpPr>
            <p:grpSpPr bwMode="auto">
              <a:xfrm>
                <a:off x="2915851" y="2770387"/>
                <a:ext cx="2808839" cy="2827897"/>
                <a:chOff x="9395511" y="6874173"/>
                <a:chExt cx="2806328" cy="2827386"/>
              </a:xfrm>
            </p:grpSpPr>
            <p:pic>
              <p:nvPicPr>
                <p:cNvPr id="11273" name="Picture 3" descr="C:\Users\Marga\Pictures\NAVIDAD\13-GifsAnimadosDollz-MundoEmoti.gif"/>
                <p:cNvPicPr>
                  <a:picLocks noChangeAspect="1" noChangeArrowheads="1" noCrop="1"/>
                </p:cNvPicPr>
                <p:nvPr/>
              </p:nvPicPr>
              <p:blipFill>
                <a:blip r:embed="rId9" cstate="print"/>
                <a:srcRect/>
                <a:stretch>
                  <a:fillRect/>
                </a:stretch>
              </p:blipFill>
              <p:spPr bwMode="auto">
                <a:xfrm>
                  <a:off x="9395511" y="6874173"/>
                  <a:ext cx="2158309" cy="25198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" name="8 Rectángulo"/>
                <p:cNvSpPr>
                  <a:spLocks noChangeArrowheads="1"/>
                </p:cNvSpPr>
                <p:nvPr/>
              </p:nvSpPr>
              <p:spPr bwMode="auto">
                <a:xfrm flipH="1">
                  <a:off x="10258971" y="9178356"/>
                  <a:ext cx="1942868" cy="5232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s-ES" sz="2800" b="1" dirty="0">
                      <a:blipFill>
                        <a:blip r:embed="rId7"/>
                        <a:stretch>
                          <a:fillRect/>
                        </a:stretch>
                      </a:blipFill>
                      <a:latin typeface="Vivaldi" pitchFamily="66" charset="0"/>
                    </a:rPr>
                    <a:t>Margarita</a:t>
                  </a:r>
                </a:p>
              </p:txBody>
            </p:sp>
          </p:grpSp>
        </p:grpSp>
        <p:pic>
          <p:nvPicPr>
            <p:cNvPr id="11270" name="Picture 11" descr="C:\Users\Marga\Pictures\cumpleaños\www_mispps_com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 rot="206236">
              <a:off x="7329325" y="3238156"/>
              <a:ext cx="861777" cy="7396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458</Words>
  <Application>Microsoft Office PowerPoint</Application>
  <PresentationFormat>Presentación en pantalla (4:3)</PresentationFormat>
  <Paragraphs>69</Paragraphs>
  <Slides>11</Slides>
  <Notes>10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6" baseType="lpstr">
      <vt:lpstr>Arial</vt:lpstr>
      <vt:lpstr>Comic Sans MS</vt:lpstr>
      <vt:lpstr>Calibri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</dc:creator>
  <cp:lastModifiedBy>Marga</cp:lastModifiedBy>
  <cp:revision>6</cp:revision>
  <dcterms:created xsi:type="dcterms:W3CDTF">2012-06-01T23:10:21Z</dcterms:created>
  <dcterms:modified xsi:type="dcterms:W3CDTF">2012-06-02T18:32:04Z</dcterms:modified>
</cp:coreProperties>
</file>