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3" r:id="rId3"/>
    <p:sldId id="257" r:id="rId4"/>
    <p:sldId id="261" r:id="rId5"/>
    <p:sldId id="258" r:id="rId6"/>
    <p:sldId id="259" r:id="rId7"/>
    <p:sldId id="262" r:id="rId8"/>
    <p:sldId id="264" r:id="rId9"/>
    <p:sldId id="260" r:id="rId10"/>
    <p:sldId id="265" r:id="rId11"/>
    <p:sldId id="267" r:id="rId12"/>
  </p:sldIdLst>
  <p:sldSz cx="9144000" cy="6858000" type="screen4x3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NBnc6FCoHSWxmc6fdZ55Q" hashData="RToHTS+dO4FchK4pOh4wfcQcwA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99" autoAdjust="0"/>
    <p:restoredTop sz="94660"/>
  </p:normalViewPr>
  <p:slideViewPr>
    <p:cSldViewPr>
      <p:cViewPr>
        <p:scale>
          <a:sx n="90" d="100"/>
          <a:sy n="90" d="100"/>
        </p:scale>
        <p:origin x="-2154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90BFD-5950-42E7-B685-2B95D9732914}" type="datetimeFigureOut">
              <a:rPr lang="es-PE" smtClean="0"/>
              <a:pPr/>
              <a:t>11/10/2016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A8F75-4C4A-4A19-A394-696B7B8E30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0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8.png"/><Relationship Id="rId5" Type="http://schemas.openxmlformats.org/officeDocument/2006/relationships/image" Target="../media/image19.gif"/><Relationship Id="rId10" Type="http://schemas.openxmlformats.org/officeDocument/2006/relationships/image" Target="../media/image7.png"/><Relationship Id="rId4" Type="http://schemas.openxmlformats.org/officeDocument/2006/relationships/image" Target="../media/image18.gif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27.gif"/><Relationship Id="rId7" Type="http://schemas.openxmlformats.org/officeDocument/2006/relationships/image" Target="../media/image10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Relationship Id="rId9" Type="http://schemas.openxmlformats.org/officeDocument/2006/relationships/image" Target="../media/image3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image" Target="../media/image36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35.gif"/><Relationship Id="rId4" Type="http://schemas.openxmlformats.org/officeDocument/2006/relationships/image" Target="../media/image3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8.gif"/><Relationship Id="rId4" Type="http://schemas.openxmlformats.org/officeDocument/2006/relationships/image" Target="../media/image4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3" Type="http://schemas.openxmlformats.org/officeDocument/2006/relationships/image" Target="../media/image42.png"/><Relationship Id="rId7" Type="http://schemas.openxmlformats.org/officeDocument/2006/relationships/image" Target="../media/image4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10" Type="http://schemas.openxmlformats.org/officeDocument/2006/relationships/image" Target="../media/image10.png"/><Relationship Id="rId4" Type="http://schemas.openxmlformats.org/officeDocument/2006/relationships/image" Target="../media/image43.gif"/><Relationship Id="rId9" Type="http://schemas.openxmlformats.org/officeDocument/2006/relationships/image" Target="../media/image48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1029" name="Picture 5" descr="C:\Users\Feli y Jorge\Documents\ppsx\cumpleaños\abuela.gif"/>
          <p:cNvPicPr>
            <a:picLocks noChangeAspect="1" noChangeArrowheads="1"/>
          </p:cNvPicPr>
          <p:nvPr/>
        </p:nvPicPr>
        <p:blipFill>
          <a:blip r:embed="rId4">
            <a:lum bright="-10000" contrast="30000"/>
          </a:blip>
          <a:srcRect/>
          <a:stretch>
            <a:fillRect/>
          </a:stretch>
        </p:blipFill>
        <p:spPr bwMode="auto">
          <a:xfrm>
            <a:off x="0" y="2428868"/>
            <a:ext cx="2795147" cy="4071942"/>
          </a:xfrm>
          <a:prstGeom prst="rect">
            <a:avLst/>
          </a:prstGeom>
          <a:noFill/>
        </p:spPr>
      </p:pic>
      <p:pic>
        <p:nvPicPr>
          <p:cNvPr id="9218" name="Picture 2" descr="Resultado de imagen para ORQUESTA  GIF ANIMADO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581366" y="2786058"/>
            <a:ext cx="3070253" cy="428628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9234" name="Picture 18" descr="http://4.bp.blogspot.com/-IYhr8Lk7CYs/Tml9O__ftMI/AAAAAAAAMeE/LRtoVZozeCI/s400/FELICIDADES.gif"/>
          <p:cNvPicPr>
            <a:picLocks noChangeAspect="1" noChangeArrowheads="1" noCrop="1"/>
          </p:cNvPicPr>
          <p:nvPr/>
        </p:nvPicPr>
        <p:blipFill>
          <a:blip r:embed="rId6">
            <a:lum bright="-20000" contrast="40000"/>
          </a:blip>
          <a:srcRect/>
          <a:stretch>
            <a:fillRect/>
          </a:stretch>
        </p:blipFill>
        <p:spPr bwMode="auto">
          <a:xfrm>
            <a:off x="2000232" y="285728"/>
            <a:ext cx="6003188" cy="1785950"/>
          </a:xfrm>
          <a:prstGeom prst="rect">
            <a:avLst/>
          </a:prstGeom>
          <a:noFill/>
        </p:spPr>
      </p:pic>
      <p:pic>
        <p:nvPicPr>
          <p:cNvPr id="9236" name="Picture 20" descr="http://1.bp.blogspot.com/-TgKbfmRexDM/TaM1vmlWL2I/AAAAAAAAFZ8/p0PoQhdnTpQ/s1600/charros.gif"/>
          <p:cNvPicPr>
            <a:picLocks noChangeAspect="1" noChangeArrowheads="1" noCrop="1"/>
          </p:cNvPicPr>
          <p:nvPr/>
        </p:nvPicPr>
        <p:blipFill>
          <a:blip r:embed="rId7">
            <a:lum bright="10000" contrast="40000"/>
          </a:blip>
          <a:srcRect/>
          <a:stretch>
            <a:fillRect/>
          </a:stretch>
        </p:blipFill>
        <p:spPr bwMode="auto">
          <a:xfrm>
            <a:off x="5072067" y="3058770"/>
            <a:ext cx="4071934" cy="3513502"/>
          </a:xfrm>
          <a:prstGeom prst="rect">
            <a:avLst/>
          </a:prstGeom>
          <a:noFill/>
        </p:spPr>
      </p:pic>
      <p:pic>
        <p:nvPicPr>
          <p:cNvPr id="9238" name="Picture 22" descr="https://1.bp.blogspot.com/-TB8Vf3MpvRE/VvP3uWgBItI/AAAAAAAFXBc/7IIluvwfkVMa2-N74vwykKFgJRy8USLFA/s320/GLOBOS%2B%252835%2529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282" y="1357298"/>
            <a:ext cx="857255" cy="1515590"/>
          </a:xfrm>
          <a:prstGeom prst="rect">
            <a:avLst/>
          </a:prstGeom>
          <a:noFill/>
        </p:spPr>
      </p:pic>
      <p:pic>
        <p:nvPicPr>
          <p:cNvPr id="9240" name="Picture 24" descr="https://1.bp.blogspot.com/-BTmDzuCY0K4/VvP3speBkwI/AAAAAAAFXBY/bKAPEl4zahA1xacC4pb9wRtmjmh4dXo4g/s320/GLOBOS%2B%252831%2529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357290" y="1357298"/>
            <a:ext cx="857256" cy="1071571"/>
          </a:xfrm>
          <a:prstGeom prst="rect">
            <a:avLst/>
          </a:prstGeom>
          <a:noFill/>
        </p:spPr>
      </p:pic>
      <p:pic>
        <p:nvPicPr>
          <p:cNvPr id="9242" name="Picture 26" descr="https://2.bp.blogspot.com/-a_66y7Mqnpc/VvP3Tw-hOZI/AAAAAAAFXAc/BIl_osWHu704zGWC49n2uTTereE06_Gtg/s1600/GLOBOS%2B%252877%2529.png"/>
          <p:cNvPicPr>
            <a:picLocks noChangeAspect="1" noChangeArrowheads="1"/>
          </p:cNvPicPr>
          <p:nvPr/>
        </p:nvPicPr>
        <p:blipFill>
          <a:blip r:embed="rId10"/>
          <a:srcRect l="24580" t="16829" r="15712" b="14036"/>
          <a:stretch>
            <a:fillRect/>
          </a:stretch>
        </p:blipFill>
        <p:spPr bwMode="auto">
          <a:xfrm>
            <a:off x="6929454" y="1571612"/>
            <a:ext cx="1143008" cy="1323483"/>
          </a:xfrm>
          <a:prstGeom prst="rect">
            <a:avLst/>
          </a:prstGeom>
          <a:noFill/>
        </p:spPr>
      </p:pic>
      <p:pic>
        <p:nvPicPr>
          <p:cNvPr id="24" name="Picture 22" descr="https://1.bp.blogspot.com/-TB8Vf3MpvRE/VvP3uWgBItI/AAAAAAAFXBc/7IIluvwfkVMa2-N74vwykKFgJRy8USLFA/s320/GLOBOS%2B%252835%2529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858148" y="0"/>
            <a:ext cx="857255" cy="1515590"/>
          </a:xfrm>
          <a:prstGeom prst="rect">
            <a:avLst/>
          </a:prstGeom>
          <a:noFill/>
        </p:spPr>
      </p:pic>
      <p:pic>
        <p:nvPicPr>
          <p:cNvPr id="25" name="Picture 26" descr="https://2.bp.blogspot.com/-a_66y7Mqnpc/VvP3Tw-hOZI/AAAAAAAFXAc/BIl_osWHu704zGWC49n2uTTereE06_Gtg/s1600/GLOBOS%2B%252877%2529.png"/>
          <p:cNvPicPr>
            <a:picLocks noChangeAspect="1" noChangeArrowheads="1"/>
          </p:cNvPicPr>
          <p:nvPr/>
        </p:nvPicPr>
        <p:blipFill>
          <a:blip r:embed="rId10"/>
          <a:srcRect l="24580" t="16829" r="15712" b="14036"/>
          <a:stretch>
            <a:fillRect/>
          </a:stretch>
        </p:blipFill>
        <p:spPr bwMode="auto">
          <a:xfrm>
            <a:off x="642910" y="142852"/>
            <a:ext cx="1143008" cy="1323483"/>
          </a:xfrm>
          <a:prstGeom prst="rect">
            <a:avLst/>
          </a:prstGeom>
          <a:noFill/>
        </p:spPr>
      </p:pic>
      <p:pic>
        <p:nvPicPr>
          <p:cNvPr id="26" name="Picture 24" descr="https://1.bp.blogspot.com/-BTmDzuCY0K4/VvP3speBkwI/AAAAAAAFXBY/bKAPEl4zahA1xacC4pb9wRtmjmh4dXo4g/s320/GLOBOS%2B%252831%2529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001024" y="1928802"/>
            <a:ext cx="857256" cy="1071571"/>
          </a:xfrm>
          <a:prstGeom prst="rect">
            <a:avLst/>
          </a:prstGeom>
          <a:noFill/>
        </p:spPr>
      </p:pic>
      <p:pic>
        <p:nvPicPr>
          <p:cNvPr id="9244" name="Picture 28" descr="Resultado de imagen para PILAR gif animado"/>
          <p:cNvPicPr>
            <a:picLocks noChangeAspect="1" noChangeArrowheads="1" noCrop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3143240" y="1785926"/>
            <a:ext cx="3133725" cy="104775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4786314" y="5572140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 loop="1">
        <p:snd r:embed="rId2" name="Pil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1034" name="Picture 10" descr="https://1.bp.blogspot.com/-VaOYpBB1wvs/V8zrnZhuz6I/AAAAAAAGCfE/hvY-lys-44gEnDYuK0nySVgd6HWllZ1iACLcB/s1600/EFECTOS%2B%2528557%2529.gif"/>
          <p:cNvPicPr>
            <a:picLocks noChangeAspect="1" noChangeArrowheads="1" noCrop="1"/>
          </p:cNvPicPr>
          <p:nvPr/>
        </p:nvPicPr>
        <p:blipFill>
          <a:blip r:embed="rId3">
            <a:lum bright="-10000" contrast="40000"/>
          </a:blip>
          <a:srcRect/>
          <a:stretch>
            <a:fillRect/>
          </a:stretch>
        </p:blipFill>
        <p:spPr bwMode="auto">
          <a:xfrm rot="5400000">
            <a:off x="1571616" y="428592"/>
            <a:ext cx="5643578" cy="6215106"/>
          </a:xfrm>
          <a:prstGeom prst="ellipse">
            <a:avLst/>
          </a:prstGeom>
          <a:noFill/>
        </p:spPr>
      </p:pic>
      <p:pic>
        <p:nvPicPr>
          <p:cNvPr id="9220" name="Picture 4" descr="Image by FlamingText.com"/>
          <p:cNvPicPr>
            <a:picLocks noChangeAspect="1" noChangeArrowheads="1" noCrop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3428992" y="2928934"/>
            <a:ext cx="1928826" cy="1141976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7" name="6 Anillo"/>
          <p:cNvSpPr/>
          <p:nvPr/>
        </p:nvSpPr>
        <p:spPr>
          <a:xfrm>
            <a:off x="571472" y="0"/>
            <a:ext cx="7715304" cy="6858000"/>
          </a:xfrm>
          <a:prstGeom prst="donut">
            <a:avLst>
              <a:gd name="adj" fmla="val 3670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029" name="Picture 5" descr="C:\Users\Feli y Jorge\Documents\ppsx\cumpleaños\Felicidades203.gif"/>
          <p:cNvPicPr>
            <a:picLocks noChangeAspect="1" noChangeArrowheads="1" noCrop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3000364" y="4286256"/>
            <a:ext cx="3048000" cy="1285875"/>
          </a:xfrm>
          <a:prstGeom prst="rect">
            <a:avLst/>
          </a:prstGeom>
          <a:noFill/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5286388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9460" name="Picture 4" descr="https://2.bp.blogspot.com/-mCS_LkJeHJ0/V5DHC2UmXZI/AAAAAAAF4AQ/-9S43V6hvno3Pb-VX46MAyF9fE0nAsMkQCLcB/s1600/EFECTOS%2B%2528439%2529.gif"/>
          <p:cNvPicPr>
            <a:picLocks noChangeAspect="1" noChangeArrowheads="1" noCrop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500166" y="428604"/>
            <a:ext cx="6346050" cy="5857892"/>
          </a:xfrm>
          <a:prstGeom prst="ellipse">
            <a:avLst/>
          </a:prstGeom>
          <a:noFill/>
        </p:spPr>
      </p:pic>
      <p:pic>
        <p:nvPicPr>
          <p:cNvPr id="2050" name="Picture 2" descr="C:\Users\Feli y Jorge\Documents\ppsx\cumpleaños\14ippwj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02864" y="1785926"/>
            <a:ext cx="4412704" cy="5072074"/>
          </a:xfrm>
          <a:prstGeom prst="rect">
            <a:avLst/>
          </a:prstGeom>
          <a:noFill/>
        </p:spPr>
      </p:pic>
      <p:pic>
        <p:nvPicPr>
          <p:cNvPr id="14" name="Picture 2" descr="Image by FlamingText.com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2285992"/>
            <a:ext cx="2638425" cy="15621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6" name="15 Imagen" descr="ip623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524053"/>
            <a:ext cx="4000460" cy="5333947"/>
          </a:xfrm>
          <a:prstGeom prst="rect">
            <a:avLst/>
          </a:prstGeom>
        </p:spPr>
      </p:pic>
      <p:pic>
        <p:nvPicPr>
          <p:cNvPr id="2060" name="Picture 12" descr="Image by FlamingText.com"/>
          <p:cNvPicPr>
            <a:picLocks noChangeAspect="1" noChangeArrowheads="1" noCrop="1"/>
          </p:cNvPicPr>
          <p:nvPr/>
        </p:nvPicPr>
        <p:blipFill>
          <a:blip r:embed="rId6">
            <a:lum bright="20000" contrast="40000"/>
          </a:blip>
          <a:srcRect/>
          <a:stretch>
            <a:fillRect/>
          </a:stretch>
        </p:blipFill>
        <p:spPr bwMode="auto">
          <a:xfrm>
            <a:off x="3000364" y="0"/>
            <a:ext cx="3467093" cy="2483888"/>
          </a:xfrm>
          <a:prstGeom prst="rect">
            <a:avLst/>
          </a:prstGeom>
          <a:noFill/>
        </p:spPr>
      </p:pic>
      <p:pic>
        <p:nvPicPr>
          <p:cNvPr id="8194" name="Picture 2" descr="Resultado de imagen para ORQUESTA  GIF ANIMADO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28926" y="3048000"/>
            <a:ext cx="3810000" cy="3810000"/>
          </a:xfrm>
          <a:prstGeom prst="rect">
            <a:avLst/>
          </a:prstGeom>
          <a:noFill/>
        </p:spPr>
      </p:pic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5500702"/>
            <a:ext cx="1143000" cy="419101"/>
          </a:xfrm>
          <a:prstGeom prst="rect">
            <a:avLst/>
          </a:prstGeom>
          <a:noFill/>
        </p:spPr>
      </p:pic>
      <p:pic>
        <p:nvPicPr>
          <p:cNvPr id="10" name="Picture 22" descr="https://1.bp.blogspot.com/-TB8Vf3MpvRE/VvP3uWgBItI/AAAAAAAFXBc/7IIluvwfkVMa2-N74vwykKFgJRy8USLFA/s320/GLOBOS%2B%252835%2529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282" y="1357298"/>
            <a:ext cx="857255" cy="1515590"/>
          </a:xfrm>
          <a:prstGeom prst="rect">
            <a:avLst/>
          </a:prstGeom>
          <a:noFill/>
        </p:spPr>
      </p:pic>
      <p:pic>
        <p:nvPicPr>
          <p:cNvPr id="11" name="Picture 24" descr="https://1.bp.blogspot.com/-BTmDzuCY0K4/VvP3speBkwI/AAAAAAAFXBY/bKAPEl4zahA1xacC4pb9wRtmjmh4dXo4g/s320/GLOBOS%2B%252831%2529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071670" y="785794"/>
            <a:ext cx="857256" cy="1071571"/>
          </a:xfrm>
          <a:prstGeom prst="rect">
            <a:avLst/>
          </a:prstGeom>
          <a:noFill/>
        </p:spPr>
      </p:pic>
      <p:pic>
        <p:nvPicPr>
          <p:cNvPr id="12" name="Picture 26" descr="https://2.bp.blogspot.com/-a_66y7Mqnpc/VvP3Tw-hOZI/AAAAAAAFXAc/BIl_osWHu704zGWC49n2uTTereE06_Gtg/s1600/GLOBOS%2B%252877%2529.png"/>
          <p:cNvPicPr>
            <a:picLocks noChangeAspect="1" noChangeArrowheads="1"/>
          </p:cNvPicPr>
          <p:nvPr/>
        </p:nvPicPr>
        <p:blipFill>
          <a:blip r:embed="rId11"/>
          <a:srcRect l="24580" t="16829" r="15712" b="14036"/>
          <a:stretch>
            <a:fillRect/>
          </a:stretch>
        </p:blipFill>
        <p:spPr bwMode="auto">
          <a:xfrm>
            <a:off x="785786" y="142852"/>
            <a:ext cx="1143008" cy="1323483"/>
          </a:xfrm>
          <a:prstGeom prst="rect">
            <a:avLst/>
          </a:prstGeom>
          <a:noFill/>
        </p:spPr>
      </p:pic>
      <p:pic>
        <p:nvPicPr>
          <p:cNvPr id="13" name="Picture 22" descr="https://1.bp.blogspot.com/-TB8Vf3MpvRE/VvP3uWgBItI/AAAAAAAFXBc/7IIluvwfkVMa2-N74vwykKFgJRy8USLFA/s320/GLOBOS%2B%252835%2529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29322" y="2071678"/>
            <a:ext cx="857255" cy="1515590"/>
          </a:xfrm>
          <a:prstGeom prst="rect">
            <a:avLst/>
          </a:prstGeom>
          <a:noFill/>
        </p:spPr>
      </p:pic>
      <p:pic>
        <p:nvPicPr>
          <p:cNvPr id="15" name="Picture 24" descr="https://1.bp.blogspot.com/-BTmDzuCY0K4/VvP3speBkwI/AAAAAAAFXBY/bKAPEl4zahA1xacC4pb9wRtmjmh4dXo4g/s320/GLOBOS%2B%252831%2529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072462" y="571480"/>
            <a:ext cx="857256" cy="1071571"/>
          </a:xfrm>
          <a:prstGeom prst="rect">
            <a:avLst/>
          </a:prstGeom>
          <a:noFill/>
        </p:spPr>
      </p:pic>
      <p:pic>
        <p:nvPicPr>
          <p:cNvPr id="17" name="Picture 26" descr="https://2.bp.blogspot.com/-a_66y7Mqnpc/VvP3Tw-hOZI/AAAAAAAFXAc/BIl_osWHu704zGWC49n2uTTereE06_Gtg/s1600/GLOBOS%2B%252877%2529.png"/>
          <p:cNvPicPr>
            <a:picLocks noChangeAspect="1" noChangeArrowheads="1"/>
          </p:cNvPicPr>
          <p:nvPr/>
        </p:nvPicPr>
        <p:blipFill>
          <a:blip r:embed="rId11"/>
          <a:srcRect l="24580" t="16829" r="15712" b="14036"/>
          <a:stretch>
            <a:fillRect/>
          </a:stretch>
        </p:blipFill>
        <p:spPr bwMode="auto">
          <a:xfrm>
            <a:off x="6643702" y="428604"/>
            <a:ext cx="1143008" cy="1323483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PE" dirty="0"/>
          </a:p>
        </p:txBody>
      </p:sp>
      <p:pic>
        <p:nvPicPr>
          <p:cNvPr id="15362" name="Picture 2" descr="https://3.bp.blogspot.com/-YY5D6kfdAt8/V7ndUBcFAWI/AAAAAAAF-bs/ubCwYynPAjQ4LBFCU-Otw0l0p95DM7zFgCLcB/s400/EFECTOS%2B%2528542%25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0"/>
            <a:ext cx="6714900" cy="6858000"/>
          </a:xfrm>
          <a:prstGeom prst="trapezoid">
            <a:avLst/>
          </a:prstGeom>
          <a:noFill/>
        </p:spPr>
      </p:pic>
      <p:pic>
        <p:nvPicPr>
          <p:cNvPr id="9" name="8 Imagen" descr="animacin40rz0.gif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2428860" y="5143512"/>
            <a:ext cx="4762500" cy="1905000"/>
          </a:xfrm>
          <a:prstGeom prst="rect">
            <a:avLst/>
          </a:prstGeom>
        </p:spPr>
      </p:pic>
      <p:pic>
        <p:nvPicPr>
          <p:cNvPr id="11" name="10 Imagen" descr="rcle0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1000108"/>
            <a:ext cx="3885334" cy="4511273"/>
          </a:xfrm>
          <a:prstGeom prst="rect">
            <a:avLst/>
          </a:prstGeom>
        </p:spPr>
      </p:pic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9770461">
            <a:off x="6143636" y="5000636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6386" name="Picture 2" descr="https://1.bp.blogspot.com/-wQ9fqvE6GmY/V6hxCL1H5jI/AAAAAAAF660/vFR05J1H5n016tlU2e1gpuPOtEN0P3pCACLcB/s1600/EFECTOS%2B%2528489%2529.gif"/>
          <p:cNvPicPr>
            <a:picLocks noChangeAspect="1" noChangeArrowheads="1" noCrop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0" y="-823"/>
            <a:ext cx="9144000" cy="6858823"/>
          </a:xfrm>
          <a:prstGeom prst="rect">
            <a:avLst/>
          </a:prstGeom>
          <a:noFill/>
        </p:spPr>
      </p:pic>
      <p:pic>
        <p:nvPicPr>
          <p:cNvPr id="5" name="4 Imagen" descr="495820oz6f6t9yo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2214554"/>
            <a:ext cx="2571768" cy="2571768"/>
          </a:xfrm>
          <a:prstGeom prst="rect">
            <a:avLst/>
          </a:prstGeom>
        </p:spPr>
      </p:pic>
      <p:pic>
        <p:nvPicPr>
          <p:cNvPr id="4" name="Picture 2" descr="Resultado de imagen para ORQUESTA  GIF ANIMA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1071546"/>
            <a:ext cx="3333750" cy="3333750"/>
          </a:xfrm>
          <a:prstGeom prst="rect">
            <a:avLst/>
          </a:prstGeom>
          <a:noFill/>
        </p:spPr>
      </p:pic>
      <p:pic>
        <p:nvPicPr>
          <p:cNvPr id="5126" name="Picture 6" descr="Resultado de imagen para ORQUESTA  GIF ANIMA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-500090"/>
            <a:ext cx="3333750" cy="3333750"/>
          </a:xfrm>
          <a:prstGeom prst="rect">
            <a:avLst/>
          </a:prstGeom>
          <a:noFill/>
        </p:spPr>
      </p:pic>
      <p:pic>
        <p:nvPicPr>
          <p:cNvPr id="5131" name="Picture 11" descr="C:\Users\Feli y Jorge\Documents\ppsx\cumpleaños\97o0zl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832868"/>
            <a:ext cx="3360985" cy="4025132"/>
          </a:xfrm>
          <a:prstGeom prst="rect">
            <a:avLst/>
          </a:prstGeom>
          <a:noFill/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715272" y="5572140"/>
            <a:ext cx="1143000" cy="419101"/>
          </a:xfrm>
          <a:prstGeom prst="rect">
            <a:avLst/>
          </a:prstGeom>
          <a:noFill/>
        </p:spPr>
      </p:pic>
      <p:pic>
        <p:nvPicPr>
          <p:cNvPr id="12" name="Picture 4" descr="Image by FlamingText.com"/>
          <p:cNvPicPr>
            <a:picLocks noChangeAspect="1" noChangeArrowheads="1" noCrop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3500430" y="4143380"/>
            <a:ext cx="1928826" cy="1141976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7171" name="Picture 3" descr="C:\Users\Feli y Jorge\Documents\ppsx\cumpleaños\CHICAS (GRANDES) (443)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3438" y="2643182"/>
            <a:ext cx="3667134" cy="3667134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8438" name="Picture 6" descr="https://4.bp.blogspot.com/-zN_-7qlIDKY/V5DHehFfoTI/AAAAAAAF4Aw/VNahQnUMW-oCocAmkZCrRZ3eCDagE6YxQCLcB/s1600/EFECTOS%2B%2528445%252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0"/>
            <a:ext cx="5572164" cy="6858049"/>
          </a:xfrm>
          <a:prstGeom prst="rect">
            <a:avLst/>
          </a:prstGeom>
          <a:noFill/>
        </p:spPr>
      </p:pic>
      <p:pic>
        <p:nvPicPr>
          <p:cNvPr id="2050" name="Picture 2" descr="Resultado de imagen para ORQUESTA  GIF ANIMA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3848100" cy="321945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052" name="Picture 4" descr="Resultado de imagen para ORQUESTA  GIF ANIMA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214290"/>
            <a:ext cx="3467100" cy="3467100"/>
          </a:xfrm>
          <a:prstGeom prst="rect">
            <a:avLst/>
          </a:prstGeom>
          <a:noFill/>
        </p:spPr>
      </p:pic>
      <p:pic>
        <p:nvPicPr>
          <p:cNvPr id="2053" name="Picture 5" descr="C:\Users\Feli y Jorge\Documents\ppsx\cumpleaños\CHICAS (GRANDES) (448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285984" y="3000372"/>
            <a:ext cx="3174243" cy="3857628"/>
          </a:xfrm>
          <a:prstGeom prst="rect">
            <a:avLst/>
          </a:prstGeom>
          <a:noFill/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5572140"/>
            <a:ext cx="1143000" cy="419101"/>
          </a:xfrm>
          <a:prstGeom prst="rect">
            <a:avLst/>
          </a:prstGeom>
          <a:noFill/>
        </p:spPr>
      </p:pic>
      <p:pic>
        <p:nvPicPr>
          <p:cNvPr id="3075" name="Picture 3" descr="C:\Users\Feli y Jorge\Documents\ppsx\cumpleaños\244zhvb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7686" y="2619372"/>
            <a:ext cx="3178971" cy="4238628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22534" name="Picture 6" descr="https://3.bp.blogspot.com/-d_kGD0XfsX8/V3aWup57UfI/AAAAAAAF0YQ/aaleCVc2Hjk2GeuA5yvXrahqrItACfCCQCLcB/s1600/EFECTOS%2B%2528393%2529.gif"/>
          <p:cNvPicPr>
            <a:picLocks noChangeAspect="1" noChangeArrowheads="1" noCrop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214414" y="0"/>
            <a:ext cx="6858000" cy="6858000"/>
          </a:xfrm>
          <a:prstGeom prst="rect">
            <a:avLst/>
          </a:prstGeom>
          <a:noFill/>
        </p:spPr>
      </p:pic>
      <p:pic>
        <p:nvPicPr>
          <p:cNvPr id="5" name="Picture 2" descr="Image by FlamingText.com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3357554" y="2857496"/>
            <a:ext cx="2638425" cy="15621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6 Marcador de contenido" descr="CHICAS (GRANDES) (442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585374"/>
            <a:ext cx="5033144" cy="5843998"/>
          </a:xfrm>
          <a:prstGeom prst="rect">
            <a:avLst/>
          </a:prstGeom>
        </p:spPr>
      </p:pic>
      <p:pic>
        <p:nvPicPr>
          <p:cNvPr id="10" name="9 Imagen" descr="CHICAS (GRANDES) (448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85850" y="857232"/>
            <a:ext cx="4533435" cy="5429264"/>
          </a:xfrm>
          <a:prstGeom prst="rec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9423829">
            <a:off x="5214942" y="5357826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7412" name="Picture 4" descr="https://2.bp.blogspot.com/-uWl_mGC-Rzo/V6hyNjjv6tI/AAAAAAAF68I/RfDipUr-YMkOZHdaO5fru7yt0Dui78e8QCLcB/s1600/EFECTOS%2B%2528506%2529.gif"/>
          <p:cNvPicPr>
            <a:picLocks noChangeAspect="1" noChangeArrowheads="1"/>
          </p:cNvPicPr>
          <p:nvPr/>
        </p:nvPicPr>
        <p:blipFill>
          <a:blip r:embed="rId2">
            <a:lum bright="20000" contrast="40000"/>
          </a:blip>
          <a:srcRect/>
          <a:stretch>
            <a:fillRect/>
          </a:stretch>
        </p:blipFill>
        <p:spPr bwMode="auto">
          <a:xfrm>
            <a:off x="0" y="0"/>
            <a:ext cx="9136895" cy="6858000"/>
          </a:xfrm>
          <a:prstGeom prst="rect">
            <a:avLst/>
          </a:prstGeom>
          <a:noFill/>
        </p:spPr>
      </p:pic>
      <p:pic>
        <p:nvPicPr>
          <p:cNvPr id="6146" name="Picture 2" descr="Image by FlamingText.com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>
            <a:off x="3143240" y="285728"/>
            <a:ext cx="2571768" cy="1842461"/>
          </a:xfrm>
          <a:prstGeom prst="rect">
            <a:avLst/>
          </a:prstGeom>
          <a:noFill/>
        </p:spPr>
      </p:pic>
      <p:pic>
        <p:nvPicPr>
          <p:cNvPr id="3074" name="Picture 2" descr="Resultado de imagen de tarta de cumpleaños  gif animado velas encendidas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500298" y="2071678"/>
            <a:ext cx="4289769" cy="358615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2" descr="Image by FlamingText.com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4000496" y="1928802"/>
            <a:ext cx="884791" cy="523847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9848988">
            <a:off x="1606880" y="4720228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PE" dirty="0">
              <a:latin typeface="Broadway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71504" y="357190"/>
            <a:ext cx="744114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76200" contourW="38100" prstMaterial="matte">
              <a:bevelT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</a:t>
            </a:r>
            <a:endParaRPr lang="es-PE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071538" y="857232"/>
            <a:ext cx="75854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76200" contourW="38100" prstMaterial="matte">
              <a:bevelT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</a:t>
            </a:r>
            <a:endParaRPr lang="es-PE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857356" y="1428736"/>
            <a:ext cx="75854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76200" contourW="38100" prstMaterial="matte">
              <a:bevelT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</a:t>
            </a:r>
            <a:endParaRPr lang="es-PE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643174" y="1928802"/>
            <a:ext cx="540533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76200" contourW="38100" prstMaterial="matte">
              <a:bevelT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</a:t>
            </a:r>
            <a:endParaRPr lang="es-PE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357554" y="2500306"/>
            <a:ext cx="760144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76200" contourW="38100" prstMaterial="matte">
              <a:bevelT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Z</a:t>
            </a:r>
            <a:endParaRPr lang="es-PE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572132" y="4000504"/>
            <a:ext cx="646331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76200" contourW="38100" prstMaterial="matte">
              <a:bevelT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D</a:t>
            </a:r>
            <a:endParaRPr lang="es-PE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357950" y="4572008"/>
            <a:ext cx="568250" cy="11079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76200" contourW="38100" prstMaterial="matte">
              <a:bevelT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</a:t>
            </a:r>
            <a:endParaRPr lang="es-PE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000892" y="5286388"/>
            <a:ext cx="853119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76200" contourW="38100" prstMaterial="matte">
              <a:bevelT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</a:t>
            </a:r>
            <a:endParaRPr lang="es-PE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1032" name="Picture 8" descr="Resultado de imagen para ROSA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229843">
            <a:off x="-1108687" y="2746604"/>
            <a:ext cx="5645800" cy="5830332"/>
          </a:xfrm>
          <a:prstGeom prst="rect">
            <a:avLst/>
          </a:prstGeom>
          <a:noFill/>
        </p:spPr>
      </p:pic>
      <p:pic>
        <p:nvPicPr>
          <p:cNvPr id="23" name="22 Imagen" descr="1557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357166"/>
            <a:ext cx="1028036" cy="1090612"/>
          </a:xfrm>
          <a:prstGeom prst="rect">
            <a:avLst/>
          </a:prstGeom>
        </p:spPr>
      </p:pic>
      <p:pic>
        <p:nvPicPr>
          <p:cNvPr id="24" name="23 Imagen" descr="1556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571480"/>
            <a:ext cx="619124" cy="714374"/>
          </a:xfrm>
          <a:prstGeom prst="rect">
            <a:avLst/>
          </a:prstGeom>
        </p:spPr>
      </p:pic>
      <p:pic>
        <p:nvPicPr>
          <p:cNvPr id="25" name="24 Imagen" descr="1557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818" y="571480"/>
            <a:ext cx="847777" cy="795337"/>
          </a:xfrm>
          <a:prstGeom prst="rect">
            <a:avLst/>
          </a:prstGeom>
        </p:spPr>
      </p:pic>
      <p:pic>
        <p:nvPicPr>
          <p:cNvPr id="26" name="25 Imagen" descr="1556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7950" y="500042"/>
            <a:ext cx="1000132" cy="860769"/>
          </a:xfrm>
          <a:prstGeom prst="rect">
            <a:avLst/>
          </a:prstGeom>
        </p:spPr>
      </p:pic>
      <p:pic>
        <p:nvPicPr>
          <p:cNvPr id="27" name="26 Imagen" descr="15578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72396" y="357166"/>
            <a:ext cx="803056" cy="966786"/>
          </a:xfrm>
          <a:prstGeom prst="rect">
            <a:avLst/>
          </a:prstGeom>
        </p:spPr>
      </p:pic>
      <p:pic>
        <p:nvPicPr>
          <p:cNvPr id="1046" name="Picture 22" descr="Resultado de imagen para COPAS CHAMPAGNE GIF ANIMADO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86446" y="1643050"/>
            <a:ext cx="2771775" cy="2743201"/>
          </a:xfrm>
          <a:prstGeom prst="rect">
            <a:avLst/>
          </a:prstGeom>
          <a:noFill/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5143504" y="5572140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000"/>
                            </p:stCondLst>
                            <p:childTnLst>
                              <p:par>
                                <p:cTn id="7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"/>
                            </p:stCondLst>
                            <p:childTnLst>
                              <p:par>
                                <p:cTn id="8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3000"/>
                            </p:stCondLst>
                            <p:childTnLst>
                              <p:par>
                                <p:cTn id="9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FELIZ CUMPLEAÑOS PILAR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-FELIZ CUMPLEAÑOS PILAR-</Template>
  <TotalTime>0</TotalTime>
  <Words>37</Words>
  <Application>Microsoft Office PowerPoint</Application>
  <PresentationFormat>Presentación en pantalla (4:3)</PresentationFormat>
  <Paragraphs>11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-FELIZ CUMPLEAÑOS PILAR-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2016-10-11T16:32:11Z</dcterms:created>
  <dcterms:modified xsi:type="dcterms:W3CDTF">2016-10-11T16:33:20Z</dcterms:modified>
</cp:coreProperties>
</file>