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4"/>
  </p:notesMasterIdLst>
  <p:sldIdLst>
    <p:sldId id="275" r:id="rId3"/>
    <p:sldId id="256" r:id="rId4"/>
    <p:sldId id="270" r:id="rId5"/>
    <p:sldId id="274" r:id="rId6"/>
    <p:sldId id="265" r:id="rId7"/>
    <p:sldId id="266" r:id="rId8"/>
    <p:sldId id="272" r:id="rId9"/>
    <p:sldId id="261" r:id="rId10"/>
    <p:sldId id="276" r:id="rId11"/>
    <p:sldId id="271" r:id="rId12"/>
    <p:sldId id="27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+jz81J18VmAXkXT9pF+Pg" hashData="R2qj0y/wXvy8JwsAbIDy0OQ1Mg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0000"/>
    <a:srgbClr val="F5E29D"/>
    <a:srgbClr val="600200"/>
    <a:srgbClr val="F1D779"/>
    <a:srgbClr val="FF3300"/>
    <a:srgbClr val="9900CC"/>
    <a:srgbClr val="D60093"/>
    <a:srgbClr val="0033CC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22" autoAdjust="0"/>
    <p:restoredTop sz="94660"/>
  </p:normalViewPr>
  <p:slideViewPr>
    <p:cSldViewPr>
      <p:cViewPr>
        <p:scale>
          <a:sx n="50" d="100"/>
          <a:sy n="50" d="100"/>
        </p:scale>
        <p:origin x="-57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B8874-CE0A-40E8-B752-A0854F9605DC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FCCD22-C0E1-4F25-BAC4-5DB9B1FE2C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CCD22-C0E1-4F25-BAC4-5DB9B1FE2C94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CCD22-C0E1-4F25-BAC4-5DB9B1FE2C94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CCD22-C0E1-4F25-BAC4-5DB9B1FE2C94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B1DA3-D9B5-4657-B4B8-2602EEF352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DB4EB-FF93-4FD2-B56C-0EA34198FD0A}" type="datetimeFigureOut">
              <a:rPr lang="es-ES" smtClean="0"/>
              <a:pPr/>
              <a:t>30/09/2014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332BE2-077A-48D1-9CFE-B9CA7A9F64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image" Target="../media/image24.png"/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16.gif"/><Relationship Id="rId9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13" Type="http://schemas.openxmlformats.org/officeDocument/2006/relationships/image" Target="../media/image36.gif"/><Relationship Id="rId18" Type="http://schemas.openxmlformats.org/officeDocument/2006/relationships/image" Target="../media/image40.png"/><Relationship Id="rId3" Type="http://schemas.openxmlformats.org/officeDocument/2006/relationships/image" Target="../media/image26.gif"/><Relationship Id="rId7" Type="http://schemas.openxmlformats.org/officeDocument/2006/relationships/image" Target="../media/image30.gif"/><Relationship Id="rId12" Type="http://schemas.openxmlformats.org/officeDocument/2006/relationships/image" Target="../media/image35.gif"/><Relationship Id="rId17" Type="http://schemas.openxmlformats.org/officeDocument/2006/relationships/image" Target="../media/image10.png"/><Relationship Id="rId2" Type="http://schemas.openxmlformats.org/officeDocument/2006/relationships/image" Target="../media/image25.jpeg"/><Relationship Id="rId16" Type="http://schemas.openxmlformats.org/officeDocument/2006/relationships/image" Target="../media/image39.gif"/><Relationship Id="rId20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11" Type="http://schemas.openxmlformats.org/officeDocument/2006/relationships/image" Target="../media/image34.gif"/><Relationship Id="rId5" Type="http://schemas.openxmlformats.org/officeDocument/2006/relationships/image" Target="../media/image28.gif"/><Relationship Id="rId15" Type="http://schemas.openxmlformats.org/officeDocument/2006/relationships/image" Target="../media/image38.gif"/><Relationship Id="rId10" Type="http://schemas.openxmlformats.org/officeDocument/2006/relationships/image" Target="../media/image33.gif"/><Relationship Id="rId19" Type="http://schemas.openxmlformats.org/officeDocument/2006/relationships/image" Target="../media/image41.png"/><Relationship Id="rId4" Type="http://schemas.openxmlformats.org/officeDocument/2006/relationships/image" Target="../media/image27.gif"/><Relationship Id="rId9" Type="http://schemas.openxmlformats.org/officeDocument/2006/relationships/image" Target="../media/image32.gif"/><Relationship Id="rId14" Type="http://schemas.openxmlformats.org/officeDocument/2006/relationships/image" Target="../media/image3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3.gif"/><Relationship Id="rId7" Type="http://schemas.openxmlformats.org/officeDocument/2006/relationships/image" Target="../media/image4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gif"/><Relationship Id="rId5" Type="http://schemas.openxmlformats.org/officeDocument/2006/relationships/image" Target="../media/image10.png"/><Relationship Id="rId4" Type="http://schemas.openxmlformats.org/officeDocument/2006/relationships/image" Target="../media/image44.png"/><Relationship Id="rId9" Type="http://schemas.openxmlformats.org/officeDocument/2006/relationships/image" Target="../media/image4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9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gif"/><Relationship Id="rId3" Type="http://schemas.openxmlformats.org/officeDocument/2006/relationships/image" Target="../media/image55.gif"/><Relationship Id="rId7" Type="http://schemas.openxmlformats.org/officeDocument/2006/relationships/image" Target="../media/image5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10" Type="http://schemas.openxmlformats.org/officeDocument/2006/relationships/image" Target="../media/image61.gif"/><Relationship Id="rId4" Type="http://schemas.openxmlformats.org/officeDocument/2006/relationships/image" Target="../media/image56.gif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13" Type="http://schemas.openxmlformats.org/officeDocument/2006/relationships/image" Target="../media/image72.gif"/><Relationship Id="rId3" Type="http://schemas.openxmlformats.org/officeDocument/2006/relationships/image" Target="../media/image63.gif"/><Relationship Id="rId7" Type="http://schemas.openxmlformats.org/officeDocument/2006/relationships/image" Target="../media/image67.gif"/><Relationship Id="rId12" Type="http://schemas.openxmlformats.org/officeDocument/2006/relationships/image" Target="../media/image10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11" Type="http://schemas.openxmlformats.org/officeDocument/2006/relationships/image" Target="../media/image71.gif"/><Relationship Id="rId5" Type="http://schemas.openxmlformats.org/officeDocument/2006/relationships/image" Target="../media/image65.gif"/><Relationship Id="rId10" Type="http://schemas.openxmlformats.org/officeDocument/2006/relationships/image" Target="../media/image70.gif"/><Relationship Id="rId4" Type="http://schemas.openxmlformats.org/officeDocument/2006/relationships/image" Target="../media/image64.gif"/><Relationship Id="rId9" Type="http://schemas.openxmlformats.org/officeDocument/2006/relationships/image" Target="../media/image6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10.png"/><Relationship Id="rId3" Type="http://schemas.openxmlformats.org/officeDocument/2006/relationships/image" Target="../media/image74.jpeg"/><Relationship Id="rId7" Type="http://schemas.openxmlformats.org/officeDocument/2006/relationships/image" Target="../media/image78.gif"/><Relationship Id="rId12" Type="http://schemas.openxmlformats.org/officeDocument/2006/relationships/image" Target="../media/image83.gif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gif"/><Relationship Id="rId11" Type="http://schemas.openxmlformats.org/officeDocument/2006/relationships/image" Target="../media/image82.gif"/><Relationship Id="rId5" Type="http://schemas.openxmlformats.org/officeDocument/2006/relationships/image" Target="../media/image76.gif"/><Relationship Id="rId10" Type="http://schemas.openxmlformats.org/officeDocument/2006/relationships/image" Target="../media/image81.gif"/><Relationship Id="rId4" Type="http://schemas.openxmlformats.org/officeDocument/2006/relationships/image" Target="../media/image75.gif"/><Relationship Id="rId9" Type="http://schemas.openxmlformats.org/officeDocument/2006/relationships/image" Target="../media/image8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87.gif"/><Relationship Id="rId4" Type="http://schemas.openxmlformats.org/officeDocument/2006/relationships/image" Target="../media/image8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7" Type="http://schemas.openxmlformats.org/officeDocument/2006/relationships/image" Target="../media/image10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0.png"/><Relationship Id="rId7" Type="http://schemas.openxmlformats.org/officeDocument/2006/relationships/image" Target="../media/image9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24844">
            <a:off x="4095529" y="56614"/>
            <a:ext cx="1017847" cy="1604859"/>
          </a:xfrm>
          <a:prstGeom prst="rect">
            <a:avLst/>
          </a:prstGeom>
        </p:spPr>
      </p:pic>
      <p:pic>
        <p:nvPicPr>
          <p:cNvPr id="33" name="32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222885">
            <a:off x="4341359" y="5219373"/>
            <a:ext cx="1017847" cy="1604859"/>
          </a:xfrm>
          <a:prstGeom prst="rect">
            <a:avLst/>
          </a:prstGeom>
        </p:spPr>
      </p:pic>
      <p:pic>
        <p:nvPicPr>
          <p:cNvPr id="34" name="33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794332" y="2492552"/>
            <a:ext cx="1017847" cy="1604859"/>
          </a:xfrm>
          <a:prstGeom prst="rect">
            <a:avLst/>
          </a:prstGeom>
        </p:spPr>
      </p:pic>
      <p:pic>
        <p:nvPicPr>
          <p:cNvPr id="35" name="34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650796" y="2635428"/>
            <a:ext cx="1017847" cy="1604859"/>
          </a:xfrm>
          <a:prstGeom prst="rect">
            <a:avLst/>
          </a:prstGeom>
        </p:spPr>
      </p:pic>
      <p:pic>
        <p:nvPicPr>
          <p:cNvPr id="36" name="35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12613">
            <a:off x="6370529" y="1348133"/>
            <a:ext cx="1017847" cy="1604859"/>
          </a:xfrm>
          <a:prstGeom prst="rect">
            <a:avLst/>
          </a:prstGeom>
        </p:spPr>
      </p:pic>
      <p:pic>
        <p:nvPicPr>
          <p:cNvPr id="37" name="36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82444">
            <a:off x="5400950" y="416017"/>
            <a:ext cx="1017847" cy="1604859"/>
          </a:xfrm>
          <a:prstGeom prst="rect">
            <a:avLst/>
          </a:prstGeom>
        </p:spPr>
      </p:pic>
      <p:pic>
        <p:nvPicPr>
          <p:cNvPr id="38" name="37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615471">
            <a:off x="6420844" y="3810481"/>
            <a:ext cx="1017847" cy="1604859"/>
          </a:xfrm>
          <a:prstGeom prst="rect">
            <a:avLst/>
          </a:prstGeom>
        </p:spPr>
      </p:pic>
      <p:pic>
        <p:nvPicPr>
          <p:cNvPr id="39" name="38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879338">
            <a:off x="5420036" y="4791205"/>
            <a:ext cx="1017847" cy="1604859"/>
          </a:xfrm>
          <a:prstGeom prst="rect">
            <a:avLst/>
          </a:prstGeom>
        </p:spPr>
      </p:pic>
      <p:pic>
        <p:nvPicPr>
          <p:cNvPr id="40" name="39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902344">
            <a:off x="2704186" y="625020"/>
            <a:ext cx="1017847" cy="1604859"/>
          </a:xfrm>
          <a:prstGeom prst="rect">
            <a:avLst/>
          </a:prstGeom>
        </p:spPr>
      </p:pic>
      <p:pic>
        <p:nvPicPr>
          <p:cNvPr id="41" name="40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127750">
            <a:off x="1828874" y="1545057"/>
            <a:ext cx="1017847" cy="1604859"/>
          </a:xfrm>
          <a:prstGeom prst="rect">
            <a:avLst/>
          </a:prstGeom>
        </p:spPr>
      </p:pic>
      <p:pic>
        <p:nvPicPr>
          <p:cNvPr id="42" name="41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541910">
            <a:off x="2081065" y="3949698"/>
            <a:ext cx="1017847" cy="1604859"/>
          </a:xfrm>
          <a:prstGeom prst="rect">
            <a:avLst/>
          </a:prstGeom>
        </p:spPr>
      </p:pic>
      <p:pic>
        <p:nvPicPr>
          <p:cNvPr id="43" name="42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034537">
            <a:off x="3025015" y="4859249"/>
            <a:ext cx="1017847" cy="1604859"/>
          </a:xfrm>
          <a:prstGeom prst="rect">
            <a:avLst/>
          </a:prstGeom>
        </p:spPr>
      </p:pic>
      <p:sp>
        <p:nvSpPr>
          <p:cNvPr id="44" name="43 Estrella de 12 puntas"/>
          <p:cNvSpPr/>
          <p:nvPr/>
        </p:nvSpPr>
        <p:spPr>
          <a:xfrm>
            <a:off x="3428992" y="2071678"/>
            <a:ext cx="2428892" cy="2357454"/>
          </a:xfrm>
          <a:prstGeom prst="star12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2" name="Picture 4" descr="http://virtuellife.v.i.pic.centerblog.net/3ed53f77.png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785918" y="714356"/>
            <a:ext cx="1905000" cy="1905000"/>
          </a:xfrm>
          <a:prstGeom prst="rect">
            <a:avLst/>
          </a:prstGeom>
          <a:noFill/>
        </p:spPr>
      </p:pic>
      <p:pic>
        <p:nvPicPr>
          <p:cNvPr id="12294" name="Picture 6" descr="http://virtuellife.v.i.pic.centerblog.net/6ca4e094.png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857488" y="785794"/>
            <a:ext cx="1905000" cy="1905000"/>
          </a:xfrm>
          <a:prstGeom prst="rect">
            <a:avLst/>
          </a:prstGeom>
          <a:noFill/>
        </p:spPr>
      </p:pic>
      <p:pic>
        <p:nvPicPr>
          <p:cNvPr id="12296" name="Picture 8" descr="http://virtuellife.v.i.pic.centerblog.net/6f14b149.png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929058" y="785794"/>
            <a:ext cx="1905000" cy="1905000"/>
          </a:xfrm>
          <a:prstGeom prst="rect">
            <a:avLst/>
          </a:prstGeom>
          <a:noFill/>
        </p:spPr>
      </p:pic>
      <p:pic>
        <p:nvPicPr>
          <p:cNvPr id="12298" name="Picture 10" descr="http://virtuellife.v.i.pic.centerblog.net/6a648614.png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4643438" y="714356"/>
            <a:ext cx="1905000" cy="1905000"/>
          </a:xfrm>
          <a:prstGeom prst="rect">
            <a:avLst/>
          </a:prstGeom>
          <a:noFill/>
        </p:spPr>
      </p:pic>
      <p:pic>
        <p:nvPicPr>
          <p:cNvPr id="12300" name="Picture 12" descr="http://virtuellife.v.i.pic.centerblog.net/8286249b.png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715008" y="714356"/>
            <a:ext cx="1905000" cy="1905000"/>
          </a:xfrm>
          <a:prstGeom prst="rect">
            <a:avLst/>
          </a:prstGeom>
          <a:noFill/>
        </p:spPr>
      </p:pic>
      <p:pic>
        <p:nvPicPr>
          <p:cNvPr id="12302" name="Picture 14" descr="http://virtuellife.v.i.pic.centerblog.net/a31931b6.png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2571736" y="4214818"/>
            <a:ext cx="1905000" cy="1905000"/>
          </a:xfrm>
          <a:prstGeom prst="rect">
            <a:avLst/>
          </a:prstGeom>
          <a:noFill/>
        </p:spPr>
      </p:pic>
      <p:pic>
        <p:nvPicPr>
          <p:cNvPr id="23" name="Picture 10" descr="http://virtuellife.v.i.pic.centerblog.net/6a648614.png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857620" y="4286256"/>
            <a:ext cx="1905000" cy="1905000"/>
          </a:xfrm>
          <a:prstGeom prst="rect">
            <a:avLst/>
          </a:prstGeom>
          <a:noFill/>
        </p:spPr>
      </p:pic>
      <p:pic>
        <p:nvPicPr>
          <p:cNvPr id="12304" name="Picture 16" descr="http://virtuellife.v.i.pic.centerblog.net/6c16fe87.png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4857752" y="4286256"/>
            <a:ext cx="1905000" cy="1905001"/>
          </a:xfrm>
          <a:prstGeom prst="rect">
            <a:avLst/>
          </a:prstGeom>
          <a:noFill/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715272" y="6045336"/>
            <a:ext cx="857256" cy="250707"/>
          </a:xfrm>
          <a:prstGeom prst="rect">
            <a:avLst/>
          </a:prstGeom>
          <a:noFill/>
        </p:spPr>
      </p:pic>
      <p:pic>
        <p:nvPicPr>
          <p:cNvPr id="45" name="Picture 2" descr="http://i687.photobucket.com/albums/vv237/4-one/AZ/P.png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1785918" y="2285992"/>
            <a:ext cx="2500330" cy="1860560"/>
          </a:xfrm>
          <a:prstGeom prst="rect">
            <a:avLst/>
          </a:prstGeom>
          <a:noFill/>
        </p:spPr>
      </p:pic>
      <p:pic>
        <p:nvPicPr>
          <p:cNvPr id="46" name="Picture 4" descr="http://i687.photobucket.com/albums/vv237/4-one/AZ/I.png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4214810" y="2500306"/>
            <a:ext cx="642942" cy="1642956"/>
          </a:xfrm>
          <a:prstGeom prst="rect">
            <a:avLst/>
          </a:prstGeom>
          <a:noFill/>
        </p:spPr>
      </p:pic>
      <p:pic>
        <p:nvPicPr>
          <p:cNvPr id="47" name="Picture 6" descr="http://i687.photobucket.com/albums/vv237/4-one/AZ/L.png"/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5143504" y="2428868"/>
            <a:ext cx="1714512" cy="2214578"/>
          </a:xfrm>
          <a:prstGeom prst="rect">
            <a:avLst/>
          </a:prstGeom>
          <a:noFill/>
        </p:spPr>
      </p:pic>
      <p:pic>
        <p:nvPicPr>
          <p:cNvPr id="48" name="Picture 4" descr="http://i687.photobucket.com/albums/vv237/4-one/AZ/I.png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5715008" y="2500306"/>
            <a:ext cx="642942" cy="1642956"/>
          </a:xfrm>
          <a:prstGeom prst="rect">
            <a:avLst/>
          </a:prstGeom>
          <a:noFill/>
        </p:spPr>
      </p:pic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6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6000">
    <p:sndAc>
      <p:stSnd>
        <p:snd r:embed="rId2" name="CUMPLEAÑO FELIZ ALEG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0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5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5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36000"/>
                            </p:stCondLst>
                            <p:childTnLst>
                              <p:par>
                                <p:cTn id="30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41000"/>
                            </p:stCondLst>
                            <p:childTnLst>
                              <p:par>
                                <p:cTn id="30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4" grpId="2" animBg="1"/>
      <p:bldP spid="44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blipFill dpi="0" rotWithShape="1">
            <a:blip r:embed="rId4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ocumento"/>
          <p:cNvSpPr/>
          <p:nvPr/>
        </p:nvSpPr>
        <p:spPr>
          <a:xfrm>
            <a:off x="0" y="0"/>
            <a:ext cx="8858280" cy="6286520"/>
          </a:xfrm>
          <a:prstGeom prst="flowChartDocument">
            <a:avLst/>
          </a:prstGeom>
          <a:blipFill dpi="0" rotWithShape="1">
            <a:blip r:embed="rId5">
              <a:grayscl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circ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7554" y="1857364"/>
            <a:ext cx="723900" cy="9334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i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1934" y="2500306"/>
            <a:ext cx="514350" cy="8667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l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0" y="3143248"/>
            <a:ext cx="676275" cy="8763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irci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256" y="3714752"/>
            <a:ext cx="514350" cy="8667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98" name="Picture 2" descr="http://dc368.4shared.com/img/zpms3RH4/s3/12a4ac21aa8/FECADO_Amour_Rosa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71538" y="1714488"/>
            <a:ext cx="2381250" cy="3743325"/>
          </a:xfrm>
          <a:prstGeom prst="rect">
            <a:avLst/>
          </a:prstGeom>
          <a:noFill/>
        </p:spPr>
      </p:pic>
      <p:pic>
        <p:nvPicPr>
          <p:cNvPr id="4100" name="Picture 4" descr="http://dc368.4shared.com/img/zpms3RH4/s3/12a4ac21aa8/FECADO_Amour_Rosa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9851893">
            <a:off x="260514" y="842909"/>
            <a:ext cx="2381250" cy="3743325"/>
          </a:xfrm>
          <a:prstGeom prst="rect">
            <a:avLst/>
          </a:prstGeom>
          <a:noFill/>
        </p:spPr>
      </p:pic>
      <p:pic>
        <p:nvPicPr>
          <p:cNvPr id="4102" name="Picture 6" descr="http://dc368.4shared.com/img/zpms3RH4/s3/12a4ac21aa8/FECADO_Amour_Rosa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8578394">
            <a:off x="224407" y="2096613"/>
            <a:ext cx="2381250" cy="3743325"/>
          </a:xfrm>
          <a:prstGeom prst="rect">
            <a:avLst/>
          </a:prstGeom>
          <a:noFill/>
        </p:spPr>
      </p:pic>
      <p:pic>
        <p:nvPicPr>
          <p:cNvPr id="4104" name="Picture 8" descr="http://dc368.4shared.com/img/zpms3RH4/s3/12a4ac21aa8/FECADO_Amour_Rosa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939700">
            <a:off x="549679" y="2478858"/>
            <a:ext cx="2381250" cy="3743325"/>
          </a:xfrm>
          <a:prstGeom prst="rect">
            <a:avLst/>
          </a:prstGeom>
          <a:noFill/>
        </p:spPr>
      </p:pic>
      <p:pic>
        <p:nvPicPr>
          <p:cNvPr id="4106" name="Picture 10" descr="http://dc368.4shared.com/img/zpms3RH4/s3/12a4ac21aa8/FECADO_Amour_Rosa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348785">
            <a:off x="910893" y="3670587"/>
            <a:ext cx="2381250" cy="3743325"/>
          </a:xfrm>
          <a:prstGeom prst="rect">
            <a:avLst/>
          </a:prstGeom>
          <a:noFill/>
        </p:spPr>
      </p:pic>
      <p:pic>
        <p:nvPicPr>
          <p:cNvPr id="4108" name="Picture 12" descr="http://dc368.4shared.com/img/zpms3RH4/s3/12a4ac21aa8/FECADO_Amour_Rosa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729562">
            <a:off x="430896" y="3667579"/>
            <a:ext cx="2381250" cy="3743325"/>
          </a:xfrm>
          <a:prstGeom prst="rect">
            <a:avLst/>
          </a:prstGeom>
          <a:noFill/>
        </p:spPr>
      </p:pic>
      <p:pic>
        <p:nvPicPr>
          <p:cNvPr id="23" name="Picture 12" descr="http://dc368.4shared.com/img/zpms3RH4/s3/12a4ac21aa8/FECADO_Amour_Rosa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8628192">
            <a:off x="-65591" y="3320711"/>
            <a:ext cx="2381250" cy="3743325"/>
          </a:xfrm>
          <a:prstGeom prst="rect">
            <a:avLst/>
          </a:prstGeom>
          <a:noFill/>
        </p:spPr>
      </p:pic>
      <p:pic>
        <p:nvPicPr>
          <p:cNvPr id="11266" name="Picture 2" descr="http://1.bp.blogspot.com/-Zw6ZObG0uFY/U-OcW_hqWaI/AAAAAAACWKY/0Q0a5Y6v4V8/s1600/CS_wholelottarosie_bow5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10" y="4919667"/>
            <a:ext cx="1924778" cy="1938333"/>
          </a:xfrm>
          <a:prstGeom prst="rect">
            <a:avLst/>
          </a:prstGeom>
          <a:noFill/>
        </p:spPr>
      </p:pic>
      <p:pic>
        <p:nvPicPr>
          <p:cNvPr id="11270" name="Picture 6" descr="http://2.bp.blogspot.com/-Afw7PsQzwkk/U_DRI_pArfI/AAAAAAACYqs/z3K4pdjOwH0/s1600/MUCHAS%2BFELICIDADES%2B13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000364" y="0"/>
            <a:ext cx="3810000" cy="2143125"/>
          </a:xfrm>
          <a:prstGeom prst="rect">
            <a:avLst/>
          </a:prstGeom>
          <a:noFill/>
        </p:spPr>
      </p:pic>
      <p:pic>
        <p:nvPicPr>
          <p:cNvPr id="24" name="Picture 2" descr="Rendered Image"/>
          <p:cNvPicPr>
            <a:picLocks noChangeAspect="1" noChangeArrowheads="1"/>
          </p:cNvPicPr>
          <p:nvPr/>
        </p:nvPicPr>
        <p:blipFill>
          <a:blip r:embed="rId12">
            <a:grayscl/>
          </a:blip>
          <a:srcRect/>
          <a:stretch>
            <a:fillRect/>
          </a:stretch>
        </p:blipFill>
        <p:spPr bwMode="auto">
          <a:xfrm>
            <a:off x="7000892" y="5973898"/>
            <a:ext cx="857256" cy="250707"/>
          </a:xfrm>
          <a:prstGeom prst="rect">
            <a:avLst/>
          </a:prstGeom>
          <a:noFill/>
        </p:spPr>
      </p:pic>
      <p:pic>
        <p:nvPicPr>
          <p:cNvPr id="13320" name="Picture 8" descr="http://2.bp.blogspot.com/-ndCF4T1tcSo/Urg1raOBxcI/AAAAAAABkL8/eZ1tj6Nf0kg/s1600/Champagne_AS-775800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572264" y="1785926"/>
            <a:ext cx="2190750" cy="3190876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1"/>
          </a:xfrm>
          <a:prstGeom prst="rect">
            <a:avLst/>
          </a:prstGeom>
        </p:spPr>
      </p:pic>
      <p:pic>
        <p:nvPicPr>
          <p:cNvPr id="9" name="8 Imagen" descr="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000240"/>
            <a:ext cx="352425" cy="1038225"/>
          </a:xfrm>
          <a:prstGeom prst="rect">
            <a:avLst/>
          </a:prstGeom>
        </p:spPr>
      </p:pic>
      <p:pic>
        <p:nvPicPr>
          <p:cNvPr id="10" name="9 Imagen" descr="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1857364"/>
            <a:ext cx="352425" cy="1038225"/>
          </a:xfrm>
          <a:prstGeom prst="rect">
            <a:avLst/>
          </a:prstGeom>
        </p:spPr>
      </p:pic>
      <p:pic>
        <p:nvPicPr>
          <p:cNvPr id="11" name="10 Imagen" descr="l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78" y="1785926"/>
            <a:ext cx="352425" cy="1038225"/>
          </a:xfrm>
          <a:prstGeom prst="rect">
            <a:avLst/>
          </a:prstGeom>
        </p:spPr>
      </p:pic>
      <p:pic>
        <p:nvPicPr>
          <p:cNvPr id="12" name="11 Imagen" descr="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5206" y="1857364"/>
            <a:ext cx="352425" cy="1038225"/>
          </a:xfrm>
          <a:prstGeom prst="rect">
            <a:avLst/>
          </a:prstGeom>
        </p:spPr>
      </p:pic>
      <p:pic>
        <p:nvPicPr>
          <p:cNvPr id="13" name="12 Imagen" descr="z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0958" y="1928802"/>
            <a:ext cx="352425" cy="1038225"/>
          </a:xfrm>
          <a:prstGeom prst="rect">
            <a:avLst/>
          </a:prstGeom>
        </p:spPr>
      </p:pic>
      <p:pic>
        <p:nvPicPr>
          <p:cNvPr id="14" name="13 Imagen" descr="c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9256" y="3143248"/>
            <a:ext cx="352425" cy="1038225"/>
          </a:xfrm>
          <a:prstGeom prst="rect">
            <a:avLst/>
          </a:prstGeom>
        </p:spPr>
      </p:pic>
      <p:pic>
        <p:nvPicPr>
          <p:cNvPr id="15" name="14 Imagen" descr="u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6446" y="3286124"/>
            <a:ext cx="352425" cy="1038225"/>
          </a:xfrm>
          <a:prstGeom prst="rect">
            <a:avLst/>
          </a:prstGeom>
        </p:spPr>
      </p:pic>
      <p:pic>
        <p:nvPicPr>
          <p:cNvPr id="16" name="15 Imagen" descr="p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3636" y="3429000"/>
            <a:ext cx="352425" cy="1038225"/>
          </a:xfrm>
          <a:prstGeom prst="rect">
            <a:avLst/>
          </a:prstGeom>
        </p:spPr>
      </p:pic>
      <p:pic>
        <p:nvPicPr>
          <p:cNvPr id="17" name="16 Imagen" descr="l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64" y="3571876"/>
            <a:ext cx="352425" cy="1038225"/>
          </a:xfrm>
          <a:prstGeom prst="rect">
            <a:avLst/>
          </a:prstGeom>
        </p:spPr>
      </p:pic>
      <p:pic>
        <p:nvPicPr>
          <p:cNvPr id="19" name="18 Imagen" descr="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3571876"/>
            <a:ext cx="352425" cy="1038225"/>
          </a:xfrm>
          <a:prstGeom prst="rect">
            <a:avLst/>
          </a:prstGeom>
        </p:spPr>
      </p:pic>
      <p:pic>
        <p:nvPicPr>
          <p:cNvPr id="20" name="19 Imagen" descr="a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29520" y="3500438"/>
            <a:ext cx="352425" cy="1038225"/>
          </a:xfrm>
          <a:prstGeom prst="rect">
            <a:avLst/>
          </a:prstGeom>
        </p:spPr>
      </p:pic>
      <p:pic>
        <p:nvPicPr>
          <p:cNvPr id="21" name="20 Imagen" descr="n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58148" y="3429000"/>
            <a:ext cx="352425" cy="1038225"/>
          </a:xfrm>
          <a:prstGeom prst="rect">
            <a:avLst/>
          </a:prstGeom>
        </p:spPr>
      </p:pic>
      <p:pic>
        <p:nvPicPr>
          <p:cNvPr id="22" name="21 Imagen" descr="o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15338" y="3286124"/>
            <a:ext cx="352425" cy="1038225"/>
          </a:xfrm>
          <a:prstGeom prst="rect">
            <a:avLst/>
          </a:prstGeom>
        </p:spPr>
      </p:pic>
      <p:pic>
        <p:nvPicPr>
          <p:cNvPr id="23" name="22 Imagen" descr="s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01090" y="3071810"/>
            <a:ext cx="352425" cy="1038225"/>
          </a:xfrm>
          <a:prstGeom prst="rect">
            <a:avLst/>
          </a:prstGeom>
        </p:spPr>
      </p:pic>
      <p:pic>
        <p:nvPicPr>
          <p:cNvPr id="24" name="23 Imagen" descr="2u47xjb.gif"/>
          <p:cNvPicPr>
            <a:picLocks noChangeAspect="1"/>
          </p:cNvPicPr>
          <p:nvPr/>
        </p:nvPicPr>
        <p:blipFill>
          <a:blip r:embed="rId15">
            <a:lum contrast="40000"/>
          </a:blip>
          <a:stretch>
            <a:fillRect/>
          </a:stretch>
        </p:blipFill>
        <p:spPr>
          <a:xfrm>
            <a:off x="0" y="1110227"/>
            <a:ext cx="3643306" cy="574777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218" name="Picture 2" descr="http://1.bp.blogspot.com/-vopnocnX_To/UloIxqAv7GI/AAAAAAABMeU/R2GjW0Iy9hE/s1600/Feliz+Cumplea%C3%B1os+en+Letras+40.jpg"/>
          <p:cNvPicPr>
            <a:picLocks noChangeAspect="1" noChangeArrowheads="1" noCrop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5058303" y="0"/>
            <a:ext cx="3548270" cy="2214530"/>
          </a:xfrm>
          <a:prstGeom prst="rect">
            <a:avLst/>
          </a:prstGeom>
          <a:noFill/>
        </p:spPr>
      </p:pic>
      <p:pic>
        <p:nvPicPr>
          <p:cNvPr id="29" name="Picture 2" descr="Rendered Image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286116" y="6045336"/>
            <a:ext cx="857256" cy="250707"/>
          </a:xfrm>
          <a:prstGeom prst="rect">
            <a:avLst/>
          </a:prstGeom>
          <a:noFill/>
        </p:spPr>
      </p:pic>
      <p:pic>
        <p:nvPicPr>
          <p:cNvPr id="11266" name="Picture 2" descr="http://3.bp.blogspot.com/-Ne9T7zksXMU/UPxOMZYxblI/AAAAAAABPjg/_yAzNhj7xaE/s1600/P.png"/>
          <p:cNvPicPr>
            <a:picLocks noChangeAspect="1" noChangeArrowheads="1"/>
          </p:cNvPicPr>
          <p:nvPr/>
        </p:nvPicPr>
        <p:blipFill>
          <a:blip r:embed="rId18">
            <a:lum contrast="20000"/>
          </a:blip>
          <a:srcRect/>
          <a:stretch>
            <a:fillRect/>
          </a:stretch>
        </p:blipFill>
        <p:spPr bwMode="auto">
          <a:xfrm>
            <a:off x="3786182" y="642918"/>
            <a:ext cx="1201099" cy="1214446"/>
          </a:xfrm>
          <a:prstGeom prst="rect">
            <a:avLst/>
          </a:prstGeom>
          <a:noFill/>
        </p:spPr>
      </p:pic>
      <p:pic>
        <p:nvPicPr>
          <p:cNvPr id="11268" name="Picture 4" descr="http://1.bp.blogspot.com/-ZB9asJT2Hfc/UPxOJW4Ht_I/AAAAAAABPiM/BqW77mZvQck/s1600/L.png"/>
          <p:cNvPicPr>
            <a:picLocks noChangeAspect="1" noChangeArrowheads="1"/>
          </p:cNvPicPr>
          <p:nvPr/>
        </p:nvPicPr>
        <p:blipFill>
          <a:blip r:embed="rId19">
            <a:lum contrast="20000"/>
          </a:blip>
          <a:srcRect/>
          <a:stretch>
            <a:fillRect/>
          </a:stretch>
        </p:blipFill>
        <p:spPr bwMode="auto">
          <a:xfrm>
            <a:off x="3857620" y="2357430"/>
            <a:ext cx="857250" cy="866776"/>
          </a:xfrm>
          <a:prstGeom prst="rect">
            <a:avLst/>
          </a:prstGeom>
          <a:noFill/>
        </p:spPr>
      </p:pic>
      <p:pic>
        <p:nvPicPr>
          <p:cNvPr id="11270" name="Picture 6" descr="http://4.bp.blogspot.com/-7x4NWYz9FvE/UPxOHxXlrzI/AAAAAAABPhk/5xYPZ5LTXhg/s1600/I.png"/>
          <p:cNvPicPr>
            <a:picLocks noChangeAspect="1" noChangeArrowheads="1"/>
          </p:cNvPicPr>
          <p:nvPr/>
        </p:nvPicPr>
        <p:blipFill>
          <a:blip r:embed="rId20">
            <a:lum contrast="20000"/>
          </a:blip>
          <a:srcRect/>
          <a:stretch>
            <a:fillRect/>
          </a:stretch>
        </p:blipFill>
        <p:spPr bwMode="auto">
          <a:xfrm>
            <a:off x="3786182" y="1643050"/>
            <a:ext cx="857250" cy="866776"/>
          </a:xfrm>
          <a:prstGeom prst="rect">
            <a:avLst/>
          </a:prstGeom>
          <a:noFill/>
        </p:spPr>
      </p:pic>
      <p:pic>
        <p:nvPicPr>
          <p:cNvPr id="11272" name="Picture 8" descr="http://4.bp.blogspot.com/-7x4NWYz9FvE/UPxOHxXlrzI/AAAAAAABPhk/5xYPZ5LTXhg/s1600/I.png"/>
          <p:cNvPicPr>
            <a:picLocks noChangeAspect="1" noChangeArrowheads="1"/>
          </p:cNvPicPr>
          <p:nvPr/>
        </p:nvPicPr>
        <p:blipFill>
          <a:blip r:embed="rId20">
            <a:lum contrast="20000"/>
          </a:blip>
          <a:srcRect/>
          <a:stretch>
            <a:fillRect/>
          </a:stretch>
        </p:blipFill>
        <p:spPr bwMode="auto">
          <a:xfrm>
            <a:off x="3786182" y="3071810"/>
            <a:ext cx="857250" cy="866776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http://i434.photobucket.com/albums/qq64/abucarmen_2008/cumple/DrinkWineChampagnePopsCork.gif?t=12676802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7215206" cy="6864124"/>
          </a:xfrm>
          <a:prstGeom prst="rect">
            <a:avLst/>
          </a:prstGeom>
          <a:noFill/>
        </p:spPr>
      </p:pic>
      <p:pic>
        <p:nvPicPr>
          <p:cNvPr id="9" name="Picture 6" descr="http://2.bp.blogspot.com/-skqx6QauERA/UloIhodFHwI/AAAAAAABMac/XAHPe49kJ74/s1600/Feliz+Cumplea%C3%B1os+en+Letras+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-1"/>
            <a:ext cx="6715172" cy="3201125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6000768"/>
            <a:ext cx="857256" cy="250707"/>
          </a:xfrm>
          <a:prstGeom prst="rect">
            <a:avLst/>
          </a:prstGeom>
          <a:noFill/>
        </p:spPr>
      </p:pic>
      <p:pic>
        <p:nvPicPr>
          <p:cNvPr id="10246" name="Picture 6" descr="http://3.bp.blogspot.com/-2iz5r5JS0Bk/UlroqOpPnKI/AAAAAAABGpY/hsFhydHZdHs/s1600/RoseP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429124" y="3857628"/>
            <a:ext cx="1019175" cy="147637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0248" name="Picture 8" descr="http://4.bp.blogspot.com/-PCf-6Z_TQZ8/Ulro14oDDNI/AAAAAAABGr0/NyfMKUinykQ/s1600/i.gif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357818" y="4357694"/>
            <a:ext cx="400050" cy="8001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0250" name="Picture 10" descr="http://3.bp.blogspot.com/-cUAyt1KGZ0w/Ulro9MawULI/AAAAAAABGtI/5KV6dCH4Yms/s1600/l.gif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786446" y="4214818"/>
            <a:ext cx="323850" cy="84772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2" name="Picture 8" descr="http://4.bp.blogspot.com/-PCf-6Z_TQZ8/Ulro14oDDNI/AAAAAAABGr0/NyfMKUinykQ/s1600/i.gif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072198" y="4357694"/>
            <a:ext cx="400050" cy="8001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0252" name="Picture 12" descr="http://4.bp.blogspot.com/-2NZIE-fRF7k/UL2TJOb3uwI/AAAAAAAAn04/q16FyPuF7t0/s1600/imagenes+corchos+a%C3%B1o+nuevo,+brindis,+champagne,+%2810%2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00892" y="3357562"/>
            <a:ext cx="2343150" cy="374332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10013014392300000390740000106116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262999" cy="6947248"/>
          </a:xfrm>
          <a:effectLst>
            <a:softEdge rad="635000"/>
          </a:effectLst>
        </p:spPr>
      </p:pic>
      <p:pic>
        <p:nvPicPr>
          <p:cNvPr id="5" name="4 Imagen" descr="7ff5e739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-285784" y="1846624"/>
            <a:ext cx="3857620" cy="5011376"/>
          </a:xfrm>
          <a:prstGeom prst="rect">
            <a:avLst/>
          </a:prstGeom>
        </p:spPr>
      </p:pic>
      <p:pic>
        <p:nvPicPr>
          <p:cNvPr id="8194" name="Picture 2" descr="http://www.latabernadelcanal.com/tcanal/media/com_hikashop/upload/paella%20mixta%20web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4105256"/>
            <a:ext cx="5143536" cy="2752744"/>
          </a:xfrm>
          <a:prstGeom prst="rect">
            <a:avLst/>
          </a:prstGeom>
          <a:noFill/>
        </p:spPr>
      </p:pic>
      <p:pic>
        <p:nvPicPr>
          <p:cNvPr id="8196" name="Picture 4" descr="http://www.ventalavega.es/wp-content/uploads/2014/04/paella-venta-la-vega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85784" y="3786190"/>
            <a:ext cx="2786114" cy="11308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00042"/>
            <a:ext cx="3418308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Paella no</a:t>
            </a:r>
          </a:p>
          <a:p>
            <a:pPr algn="ctr"/>
            <a:r>
              <a:rPr lang="es-ES_tradnl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 puede faltar 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7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3214678" y="5908438"/>
            <a:ext cx="795336" cy="281371"/>
          </a:xfrm>
          <a:prstGeom prst="rect">
            <a:avLst/>
          </a:prstGeom>
          <a:noFill/>
        </p:spPr>
      </p:pic>
      <p:pic>
        <p:nvPicPr>
          <p:cNvPr id="6" name="Picture 4" descr="http://1.bp.blogspot.com/--Go_Vx75qPk/Up3g7WBTouI/AAAAAAAApjk/JH-86ic-Bh0/s1600/feliz-cumplea%25C3%25B1os-de-osito-lindo-10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29124" y="1214422"/>
            <a:ext cx="2578312" cy="2571768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 descr="http://agakhangymkhanalawn.com/wp-content/uploads/2014/04/bg_LQGg06AKhFNi5Ed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68" y="0"/>
            <a:ext cx="9140232" cy="6858000"/>
          </a:xfrm>
          <a:prstGeom prst="rect">
            <a:avLst/>
          </a:prstGeom>
          <a:noFill/>
        </p:spPr>
      </p:pic>
      <p:pic>
        <p:nvPicPr>
          <p:cNvPr id="6" name="Picture 16" descr="Image and video hosting by TinyPic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28604"/>
            <a:ext cx="2266226" cy="3981448"/>
          </a:xfrm>
          <a:prstGeom prst="rect">
            <a:avLst/>
          </a:prstGeom>
          <a:noFill/>
        </p:spPr>
      </p:pic>
      <p:pic>
        <p:nvPicPr>
          <p:cNvPr id="6148" name="Picture 4" descr="http://i47.tinypic.com/2dqoy8h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500042"/>
            <a:ext cx="3577476" cy="4171953"/>
          </a:xfrm>
          <a:prstGeom prst="rect">
            <a:avLst/>
          </a:prstGeom>
          <a:noFill/>
        </p:spPr>
      </p:pic>
      <p:pic>
        <p:nvPicPr>
          <p:cNvPr id="6150" name="Picture 6" descr="http://i46.tinypic.com/2vug4z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571480"/>
            <a:ext cx="2343150" cy="3743325"/>
          </a:xfrm>
          <a:prstGeom prst="rect">
            <a:avLst/>
          </a:prstGeom>
          <a:noFill/>
        </p:spPr>
      </p:pic>
      <p:pic>
        <p:nvPicPr>
          <p:cNvPr id="6158" name="Picture 14" descr="Image and video hosting by TinyPic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1142984"/>
            <a:ext cx="2214578" cy="4625750"/>
          </a:xfrm>
          <a:prstGeom prst="rect">
            <a:avLst/>
          </a:prstGeom>
          <a:noFill/>
        </p:spPr>
      </p:pic>
      <p:pic>
        <p:nvPicPr>
          <p:cNvPr id="25602" name="Picture 2" descr="Image and video hosting by TinyPic"/>
          <p:cNvPicPr>
            <a:picLocks noChangeAspect="1" noChangeArrowheads="1" noCrop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0" y="1500174"/>
            <a:ext cx="3000364" cy="3333750"/>
          </a:xfrm>
          <a:prstGeom prst="rect">
            <a:avLst/>
          </a:prstGeom>
          <a:noFill/>
        </p:spPr>
      </p:pic>
      <p:pic>
        <p:nvPicPr>
          <p:cNvPr id="9" name="8 Imagen" descr="sv39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500166" y="0"/>
            <a:ext cx="1314450" cy="371475"/>
          </a:xfrm>
          <a:prstGeom prst="rect">
            <a:avLst/>
          </a:prstGeom>
        </p:spPr>
      </p:pic>
      <p:pic>
        <p:nvPicPr>
          <p:cNvPr id="10" name="9 Imagen" descr="sv39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0" y="0"/>
            <a:ext cx="1314450" cy="428604"/>
          </a:xfrm>
          <a:prstGeom prst="rect">
            <a:avLst/>
          </a:prstGeom>
        </p:spPr>
      </p:pic>
      <p:pic>
        <p:nvPicPr>
          <p:cNvPr id="11" name="10 Imagen" descr="sv39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572000" y="0"/>
            <a:ext cx="1314450" cy="371475"/>
          </a:xfrm>
          <a:prstGeom prst="rect">
            <a:avLst/>
          </a:prstGeom>
        </p:spPr>
      </p:pic>
      <p:pic>
        <p:nvPicPr>
          <p:cNvPr id="12" name="11 Imagen" descr="sv39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3000364" y="0"/>
            <a:ext cx="1314450" cy="428604"/>
          </a:xfrm>
          <a:prstGeom prst="rect">
            <a:avLst/>
          </a:prstGeom>
        </p:spPr>
      </p:pic>
      <p:pic>
        <p:nvPicPr>
          <p:cNvPr id="15" name="14 Imagen" descr="sv39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7829550" y="0"/>
            <a:ext cx="1314450" cy="371475"/>
          </a:xfrm>
          <a:prstGeom prst="rect">
            <a:avLst/>
          </a:prstGeom>
        </p:spPr>
      </p:pic>
      <p:pic>
        <p:nvPicPr>
          <p:cNvPr id="16" name="15 Imagen" descr="sv39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329384" y="0"/>
            <a:ext cx="1314450" cy="428604"/>
          </a:xfrm>
          <a:prstGeom prst="rect">
            <a:avLst/>
          </a:prstGeom>
        </p:spPr>
      </p:pic>
      <p:pic>
        <p:nvPicPr>
          <p:cNvPr id="18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 rot="19686876">
            <a:off x="5877024" y="5683240"/>
            <a:ext cx="775092" cy="293886"/>
          </a:xfrm>
          <a:prstGeom prst="rect">
            <a:avLst/>
          </a:prstGeom>
          <a:noFill/>
        </p:spPr>
      </p:pic>
      <p:pic>
        <p:nvPicPr>
          <p:cNvPr id="3" name="Picture 2" descr="http://1.bp.blogspot.com/-dafzEnIuRXs/U2HPrgUxsAI/AAAAAAAAGIc/Tn6yXugmDoo/s1600/5.GIF"/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0" y="3429000"/>
            <a:ext cx="2095500" cy="34290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080" name="Picture 8" descr="http://www.djmovil.com.ar/sites/default/files/styles/galleryformatter_slide/public/galerias/pista-baile-eventos.jpg?itok=1mVxW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9" name="Picture 4" descr="http://i774.photobucket.com/albums/yy22/castoff3/LaurelHardy.gif"/>
          <p:cNvPicPr>
            <a:picLocks noChangeAspect="1" noChangeArrowheads="1" noCrop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4143372" y="3000372"/>
            <a:ext cx="4357718" cy="3643338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" name="9 Imagen" descr="sv30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1143000" cy="733425"/>
          </a:xfrm>
          <a:prstGeom prst="rect">
            <a:avLst/>
          </a:prstGeom>
        </p:spPr>
      </p:pic>
      <p:pic>
        <p:nvPicPr>
          <p:cNvPr id="11" name="10 Imagen" descr="sv3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143108" y="0"/>
            <a:ext cx="1143000" cy="733425"/>
          </a:xfrm>
          <a:prstGeom prst="rect">
            <a:avLst/>
          </a:prstGeom>
        </p:spPr>
      </p:pic>
      <p:pic>
        <p:nvPicPr>
          <p:cNvPr id="12" name="11 Imagen" descr="sv50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7429520" y="0"/>
            <a:ext cx="1214438" cy="803658"/>
          </a:xfrm>
          <a:prstGeom prst="rect">
            <a:avLst/>
          </a:prstGeom>
        </p:spPr>
      </p:pic>
      <p:pic>
        <p:nvPicPr>
          <p:cNvPr id="13" name="12 Imagen" descr="sv52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286380" y="0"/>
            <a:ext cx="1143000" cy="733425"/>
          </a:xfrm>
          <a:prstGeom prst="rect">
            <a:avLst/>
          </a:prstGeom>
        </p:spPr>
      </p:pic>
      <p:pic>
        <p:nvPicPr>
          <p:cNvPr id="3082" name="Picture 10" descr="http://www.faggella.com.ar/gif/baile/magiadancantes160yp2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0" y="1000108"/>
            <a:ext cx="1864951" cy="2286016"/>
          </a:xfrm>
          <a:prstGeom prst="rect">
            <a:avLst/>
          </a:prstGeom>
          <a:noFill/>
        </p:spPr>
      </p:pic>
      <p:pic>
        <p:nvPicPr>
          <p:cNvPr id="3084" name="Picture 12" descr="http://i44.tinypic.com/244zhvb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57950" y="428604"/>
            <a:ext cx="1928794" cy="2569545"/>
          </a:xfrm>
          <a:prstGeom prst="rect">
            <a:avLst/>
          </a:prstGeom>
          <a:noFill/>
        </p:spPr>
      </p:pic>
      <p:pic>
        <p:nvPicPr>
          <p:cNvPr id="7170" name="Picture 2" descr="http://i47.tinypic.com/j95vl4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15272" y="1428736"/>
            <a:ext cx="2000264" cy="2615730"/>
          </a:xfrm>
          <a:prstGeom prst="rect">
            <a:avLst/>
          </a:prstGeom>
          <a:noFill/>
        </p:spPr>
      </p:pic>
      <p:pic>
        <p:nvPicPr>
          <p:cNvPr id="7178" name="Picture 10" descr="http://s3.subirimagenes.com:81/imagen/5891676felicidades.gif"/>
          <p:cNvPicPr>
            <a:picLocks noChangeAspect="1" noChangeArrowheads="1" noCrop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2143109" y="1500174"/>
            <a:ext cx="4214842" cy="1409700"/>
          </a:xfrm>
          <a:prstGeom prst="rect">
            <a:avLst/>
          </a:prstGeom>
          <a:noFill/>
        </p:spPr>
      </p:pic>
      <p:pic>
        <p:nvPicPr>
          <p:cNvPr id="14" name="Picture 2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18777497">
            <a:off x="8145255" y="5628634"/>
            <a:ext cx="1009650" cy="295275"/>
          </a:xfrm>
          <a:prstGeom prst="rect">
            <a:avLst/>
          </a:prstGeom>
          <a:noFill/>
        </p:spPr>
      </p:pic>
      <p:pic>
        <p:nvPicPr>
          <p:cNvPr id="5126" name="Picture 6" descr="http://api.ning.com/files/-i6IiG*TvNTjRCLhLHdq3AS97rBVg9H2WuzL1KDfuIgx0R4KCN3Ki6ZdqqmX4sbpcOTHpXpiMBg5gKvFmw3m2tM4keDVV1v8/bailando20abuelas.gif"/>
          <p:cNvPicPr>
            <a:picLocks noChangeAspect="1" noChangeArrowheads="1" noCrop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 flipH="1">
            <a:off x="428596" y="3071810"/>
            <a:ext cx="3827367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tarta-de-cumpleaños-con-fresas-nb3415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142976" y="0"/>
            <a:ext cx="6500858" cy="6084803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3" name="12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429124" y="3643314"/>
            <a:ext cx="247651" cy="971550"/>
          </a:xfrm>
          <a:prstGeom prst="rect">
            <a:avLst/>
          </a:prstGeom>
        </p:spPr>
      </p:pic>
      <p:pic>
        <p:nvPicPr>
          <p:cNvPr id="14" name="13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000496" y="3643314"/>
            <a:ext cx="247651" cy="971550"/>
          </a:xfrm>
          <a:prstGeom prst="rect">
            <a:avLst/>
          </a:prstGeom>
        </p:spPr>
      </p:pic>
      <p:pic>
        <p:nvPicPr>
          <p:cNvPr id="15" name="14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928926" y="3214686"/>
            <a:ext cx="247651" cy="971550"/>
          </a:xfrm>
          <a:prstGeom prst="rect">
            <a:avLst/>
          </a:prstGeom>
        </p:spPr>
      </p:pic>
      <p:pic>
        <p:nvPicPr>
          <p:cNvPr id="16" name="15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429256" y="3286124"/>
            <a:ext cx="247651" cy="971550"/>
          </a:xfrm>
          <a:prstGeom prst="rect">
            <a:avLst/>
          </a:prstGeom>
        </p:spPr>
      </p:pic>
      <p:pic>
        <p:nvPicPr>
          <p:cNvPr id="17" name="16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285984" y="2428868"/>
            <a:ext cx="247651" cy="971550"/>
          </a:xfrm>
          <a:prstGeom prst="rect">
            <a:avLst/>
          </a:prstGeom>
        </p:spPr>
      </p:pic>
      <p:pic>
        <p:nvPicPr>
          <p:cNvPr id="18" name="17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000760" y="2786058"/>
            <a:ext cx="247651" cy="971550"/>
          </a:xfrm>
          <a:prstGeom prst="rect">
            <a:avLst/>
          </a:prstGeom>
        </p:spPr>
      </p:pic>
      <p:pic>
        <p:nvPicPr>
          <p:cNvPr id="19" name="18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286512" y="2643182"/>
            <a:ext cx="247651" cy="971550"/>
          </a:xfrm>
          <a:prstGeom prst="rect">
            <a:avLst/>
          </a:prstGeom>
        </p:spPr>
      </p:pic>
      <p:pic>
        <p:nvPicPr>
          <p:cNvPr id="20" name="19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286512" y="1643050"/>
            <a:ext cx="247651" cy="971550"/>
          </a:xfrm>
          <a:prstGeom prst="rect">
            <a:avLst/>
          </a:prstGeom>
        </p:spPr>
      </p:pic>
      <p:pic>
        <p:nvPicPr>
          <p:cNvPr id="21" name="20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000760" y="1142984"/>
            <a:ext cx="247651" cy="971550"/>
          </a:xfrm>
          <a:prstGeom prst="rect">
            <a:avLst/>
          </a:prstGeom>
        </p:spPr>
      </p:pic>
      <p:pic>
        <p:nvPicPr>
          <p:cNvPr id="22" name="21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715008" y="785794"/>
            <a:ext cx="247651" cy="971550"/>
          </a:xfrm>
          <a:prstGeom prst="rect">
            <a:avLst/>
          </a:prstGeom>
        </p:spPr>
      </p:pic>
      <p:pic>
        <p:nvPicPr>
          <p:cNvPr id="23" name="22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flipH="1">
            <a:off x="5357818" y="571480"/>
            <a:ext cx="223838" cy="971550"/>
          </a:xfrm>
          <a:prstGeom prst="rect">
            <a:avLst/>
          </a:prstGeom>
        </p:spPr>
      </p:pic>
      <p:pic>
        <p:nvPicPr>
          <p:cNvPr id="24" name="23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000628" y="428604"/>
            <a:ext cx="247651" cy="971550"/>
          </a:xfrm>
          <a:prstGeom prst="rect">
            <a:avLst/>
          </a:prstGeom>
        </p:spPr>
      </p:pic>
      <p:pic>
        <p:nvPicPr>
          <p:cNvPr id="25" name="24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643306" y="285728"/>
            <a:ext cx="247651" cy="971550"/>
          </a:xfrm>
          <a:prstGeom prst="rect">
            <a:avLst/>
          </a:prstGeom>
        </p:spPr>
      </p:pic>
      <p:pic>
        <p:nvPicPr>
          <p:cNvPr id="26" name="25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714876" y="285728"/>
            <a:ext cx="247651" cy="971550"/>
          </a:xfrm>
          <a:prstGeom prst="rect">
            <a:avLst/>
          </a:prstGeom>
        </p:spPr>
      </p:pic>
      <p:pic>
        <p:nvPicPr>
          <p:cNvPr id="27" name="26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929058" y="214290"/>
            <a:ext cx="247651" cy="971550"/>
          </a:xfrm>
          <a:prstGeom prst="rect">
            <a:avLst/>
          </a:prstGeom>
        </p:spPr>
      </p:pic>
      <p:pic>
        <p:nvPicPr>
          <p:cNvPr id="28" name="27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214810" y="214290"/>
            <a:ext cx="247651" cy="971550"/>
          </a:xfrm>
          <a:prstGeom prst="rect">
            <a:avLst/>
          </a:prstGeom>
        </p:spPr>
      </p:pic>
      <p:pic>
        <p:nvPicPr>
          <p:cNvPr id="29" name="28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143240" y="428604"/>
            <a:ext cx="247651" cy="971550"/>
          </a:xfrm>
          <a:prstGeom prst="rect">
            <a:avLst/>
          </a:prstGeom>
        </p:spPr>
      </p:pic>
      <p:pic>
        <p:nvPicPr>
          <p:cNvPr id="30" name="29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357554" y="357166"/>
            <a:ext cx="247651" cy="971550"/>
          </a:xfrm>
          <a:prstGeom prst="rect">
            <a:avLst/>
          </a:prstGeom>
        </p:spPr>
      </p:pic>
      <p:pic>
        <p:nvPicPr>
          <p:cNvPr id="31" name="30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857488" y="500042"/>
            <a:ext cx="247651" cy="971550"/>
          </a:xfrm>
          <a:prstGeom prst="rect">
            <a:avLst/>
          </a:prstGeom>
        </p:spPr>
      </p:pic>
      <p:pic>
        <p:nvPicPr>
          <p:cNvPr id="32" name="31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500298" y="714356"/>
            <a:ext cx="247651" cy="971550"/>
          </a:xfrm>
          <a:prstGeom prst="rect">
            <a:avLst/>
          </a:prstGeom>
        </p:spPr>
      </p:pic>
      <p:pic>
        <p:nvPicPr>
          <p:cNvPr id="33" name="32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214546" y="1214422"/>
            <a:ext cx="247651" cy="971550"/>
          </a:xfrm>
          <a:prstGeom prst="rect">
            <a:avLst/>
          </a:prstGeom>
        </p:spPr>
      </p:pic>
      <p:pic>
        <p:nvPicPr>
          <p:cNvPr id="34" name="33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000232" y="1785926"/>
            <a:ext cx="247651" cy="971550"/>
          </a:xfrm>
          <a:prstGeom prst="rect">
            <a:avLst/>
          </a:prstGeom>
        </p:spPr>
      </p:pic>
      <p:pic>
        <p:nvPicPr>
          <p:cNvPr id="35" name="34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571736" y="2928934"/>
            <a:ext cx="247651" cy="971550"/>
          </a:xfrm>
          <a:prstGeom prst="rect">
            <a:avLst/>
          </a:prstGeom>
        </p:spPr>
      </p:pic>
      <p:pic>
        <p:nvPicPr>
          <p:cNvPr id="36" name="35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357554" y="3500438"/>
            <a:ext cx="247651" cy="971550"/>
          </a:xfrm>
          <a:prstGeom prst="rect">
            <a:avLst/>
          </a:prstGeom>
        </p:spPr>
      </p:pic>
      <p:pic>
        <p:nvPicPr>
          <p:cNvPr id="37" name="36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143504" y="3500438"/>
            <a:ext cx="247651" cy="971550"/>
          </a:xfrm>
          <a:prstGeom prst="rect">
            <a:avLst/>
          </a:prstGeom>
        </p:spPr>
      </p:pic>
      <p:pic>
        <p:nvPicPr>
          <p:cNvPr id="38" name="37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715008" y="3000372"/>
            <a:ext cx="247651" cy="971550"/>
          </a:xfrm>
          <a:prstGeom prst="rect">
            <a:avLst/>
          </a:prstGeom>
        </p:spPr>
      </p:pic>
      <p:pic>
        <p:nvPicPr>
          <p:cNvPr id="6150" name="Picture 6" descr="Your generated text image"/>
          <p:cNvPicPr>
            <a:picLocks noChangeAspect="1" noChangeArrowheads="1" noCrop="1"/>
          </p:cNvPicPr>
          <p:nvPr/>
        </p:nvPicPr>
        <p:blipFill>
          <a:blip r:embed="rId5">
            <a:lum bright="40000" contrast="20000"/>
          </a:blip>
          <a:srcRect/>
          <a:stretch>
            <a:fillRect/>
          </a:stretch>
        </p:blipFill>
        <p:spPr bwMode="auto">
          <a:xfrm rot="20892427">
            <a:off x="3533158" y="1649482"/>
            <a:ext cx="1510303" cy="476250"/>
          </a:xfrm>
          <a:prstGeom prst="rect">
            <a:avLst/>
          </a:prstGeom>
          <a:noFill/>
        </p:spPr>
      </p:pic>
      <p:pic>
        <p:nvPicPr>
          <p:cNvPr id="6152" name="Picture 8" descr="Your generated text image"/>
          <p:cNvPicPr>
            <a:picLocks noChangeAspect="1" noChangeArrowheads="1" noCrop="1"/>
          </p:cNvPicPr>
          <p:nvPr/>
        </p:nvPicPr>
        <p:blipFill>
          <a:blip r:embed="rId6">
            <a:lum bright="40000" contrast="20000"/>
          </a:blip>
          <a:srcRect/>
          <a:stretch>
            <a:fillRect/>
          </a:stretch>
        </p:blipFill>
        <p:spPr bwMode="auto">
          <a:xfrm rot="21001575">
            <a:off x="3388063" y="1962560"/>
            <a:ext cx="2086313" cy="534344"/>
          </a:xfrm>
          <a:prstGeom prst="rect">
            <a:avLst/>
          </a:prstGeom>
          <a:noFill/>
        </p:spPr>
      </p:pic>
      <p:pic>
        <p:nvPicPr>
          <p:cNvPr id="43" name="42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643306" y="3571876"/>
            <a:ext cx="247651" cy="971550"/>
          </a:xfrm>
          <a:prstGeom prst="rect">
            <a:avLst/>
          </a:prstGeom>
        </p:spPr>
      </p:pic>
      <p:pic>
        <p:nvPicPr>
          <p:cNvPr id="44" name="43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786314" y="3571876"/>
            <a:ext cx="247651" cy="971550"/>
          </a:xfrm>
          <a:prstGeom prst="rect">
            <a:avLst/>
          </a:prstGeom>
        </p:spPr>
      </p:pic>
      <p:pic>
        <p:nvPicPr>
          <p:cNvPr id="45" name="44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214290"/>
            <a:ext cx="247651" cy="971550"/>
          </a:xfrm>
          <a:prstGeom prst="rect">
            <a:avLst/>
          </a:prstGeom>
        </p:spPr>
      </p:pic>
      <p:pic>
        <p:nvPicPr>
          <p:cNvPr id="40" name="39 Imagen" descr="Felicidades203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2571736" y="4643446"/>
            <a:ext cx="4086225" cy="1724025"/>
          </a:xfrm>
          <a:prstGeom prst="rect">
            <a:avLst/>
          </a:prstGeom>
        </p:spPr>
      </p:pic>
      <p:pic>
        <p:nvPicPr>
          <p:cNvPr id="41" name="40 Imagen" descr="46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0" y="0"/>
            <a:ext cx="1785918" cy="1785918"/>
          </a:xfrm>
          <a:prstGeom prst="rect">
            <a:avLst/>
          </a:prstGeom>
        </p:spPr>
      </p:pic>
      <p:pic>
        <p:nvPicPr>
          <p:cNvPr id="48" name="47 Imagen" descr="46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0" y="4929174"/>
            <a:ext cx="1928826" cy="1928826"/>
          </a:xfrm>
          <a:prstGeom prst="rect">
            <a:avLst/>
          </a:prstGeom>
        </p:spPr>
      </p:pic>
      <p:pic>
        <p:nvPicPr>
          <p:cNvPr id="49" name="48 Imagen" descr="46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0" y="1571612"/>
            <a:ext cx="1785918" cy="1785918"/>
          </a:xfrm>
          <a:prstGeom prst="rect">
            <a:avLst/>
          </a:prstGeom>
        </p:spPr>
      </p:pic>
      <p:pic>
        <p:nvPicPr>
          <p:cNvPr id="50" name="49 Imagen" descr="46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0" y="3214686"/>
            <a:ext cx="1785918" cy="1785918"/>
          </a:xfrm>
          <a:prstGeom prst="rect">
            <a:avLst/>
          </a:prstGeom>
        </p:spPr>
      </p:pic>
      <p:pic>
        <p:nvPicPr>
          <p:cNvPr id="1026" name="Picture 2" descr="http://3.bp.blogspot.com/-BzheRi_QSRQ/UmLuBqSD7kI/AAAAAAABNrk/eOAyBEqTulY/s1600/P.gif"/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7786710" y="2071678"/>
            <a:ext cx="638175" cy="876300"/>
          </a:xfrm>
          <a:prstGeom prst="rect">
            <a:avLst/>
          </a:prstGeom>
          <a:noFill/>
        </p:spPr>
      </p:pic>
      <p:pic>
        <p:nvPicPr>
          <p:cNvPr id="1028" name="Picture 4" descr="http://2.bp.blogspot.com/-72yQdlpQU0U/UmLt-dPe0VI/AAAAAAABNrE/V51lPeP61Xg/s1600/I.gif"/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7786710" y="3143248"/>
            <a:ext cx="266700" cy="876300"/>
          </a:xfrm>
          <a:prstGeom prst="rect">
            <a:avLst/>
          </a:prstGeom>
          <a:noFill/>
        </p:spPr>
      </p:pic>
      <p:pic>
        <p:nvPicPr>
          <p:cNvPr id="1030" name="Picture 6" descr="http://3.bp.blogspot.com/-1PAO5hPj_w4/UmLt_QVTk_I/AAAAAAABNq8/ryvL3PcO2-Y/s1600/L.gif"/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7715272" y="4286256"/>
            <a:ext cx="552450" cy="876300"/>
          </a:xfrm>
          <a:prstGeom prst="rect">
            <a:avLst/>
          </a:prstGeom>
          <a:noFill/>
        </p:spPr>
      </p:pic>
      <p:pic>
        <p:nvPicPr>
          <p:cNvPr id="51" name="Picture 4" descr="http://2.bp.blogspot.com/-72yQdlpQU0U/UmLt-dPe0VI/AAAAAAABNrE/V51lPeP61Xg/s1600/I.gif"/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7858148" y="5429264"/>
            <a:ext cx="266700" cy="876300"/>
          </a:xfrm>
          <a:prstGeom prst="rect">
            <a:avLst/>
          </a:prstGeom>
          <a:noFill/>
        </p:spPr>
      </p:pic>
      <p:pic>
        <p:nvPicPr>
          <p:cNvPr id="52" name="51 Imagen" descr="z6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500826" y="2143116"/>
            <a:ext cx="247651" cy="971550"/>
          </a:xfrm>
          <a:prstGeom prst="rect">
            <a:avLst/>
          </a:prstGeom>
        </p:spPr>
      </p:pic>
      <p:pic>
        <p:nvPicPr>
          <p:cNvPr id="6146" name="Picture 2" descr="http://cempecuador.com/fofi/1586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215074" y="0"/>
            <a:ext cx="2019300" cy="1905000"/>
          </a:xfrm>
          <a:prstGeom prst="rect">
            <a:avLst/>
          </a:prstGeom>
          <a:noFill/>
        </p:spPr>
      </p:pic>
      <p:pic>
        <p:nvPicPr>
          <p:cNvPr id="46" name="Picture 2" descr="Rendered Imag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357290" y="6215082"/>
            <a:ext cx="1009650" cy="29527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6c84c50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7256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CuadroTexto"/>
          <p:cNvSpPr txBox="1"/>
          <p:nvPr/>
        </p:nvSpPr>
        <p:spPr>
          <a:xfrm>
            <a:off x="3786182" y="1214422"/>
            <a:ext cx="193835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3200" b="1" dirty="0" smtClean="0">
                <a:ln w="11430">
                  <a:solidFill>
                    <a:srgbClr val="F5E29D"/>
                  </a:solidFill>
                </a:ln>
                <a:solidFill>
                  <a:srgbClr val="F5E29D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DIPLOMA</a:t>
            </a:r>
            <a:endParaRPr lang="es-ES" sz="3200" b="1" dirty="0">
              <a:ln w="11430">
                <a:solidFill>
                  <a:srgbClr val="F5E29D"/>
                </a:solidFill>
              </a:ln>
              <a:solidFill>
                <a:srgbClr val="F5E29D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28794" y="1714488"/>
            <a:ext cx="520206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ramond" pitchFamily="18" charset="0"/>
              </a:rPr>
              <a:t>Otorgado a: </a:t>
            </a:r>
            <a:r>
              <a:rPr lang="es-ES_tradnl" sz="2400" b="1" dirty="0" smtClean="0">
                <a:ln w="11430">
                  <a:solidFill>
                    <a:srgbClr val="F5E29D"/>
                  </a:solidFill>
                </a:ln>
                <a:solidFill>
                  <a:srgbClr val="F5E29D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ramond" pitchFamily="18" charset="0"/>
              </a:rPr>
              <a:t>“ PILI “</a:t>
            </a:r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ramond" pitchFamily="18" charset="0"/>
              </a:rPr>
              <a:t>mi </a:t>
            </a:r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ramond" pitchFamily="18" charset="0"/>
              </a:rPr>
              <a:t>querida </a:t>
            </a:r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ramond" pitchFamily="18" charset="0"/>
              </a:rPr>
              <a:t>amiga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214546" y="2143116"/>
            <a:ext cx="47149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 smtClean="0">
                <a:solidFill>
                  <a:srgbClr val="F5E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Gracias Pili  por estar  en todo momento por ser incondicional ,por poder confiar en ti y por ser así como eres , un ser humano extraordinario , hoy en tu cumpleaños quiero darte este diploma y  desearte  un muy </a:t>
            </a:r>
            <a:r>
              <a:rPr lang="es-ES_tradnl" sz="2000" b="1" dirty="0" err="1" smtClean="0">
                <a:solidFill>
                  <a:srgbClr val="F5E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felíz</a:t>
            </a:r>
            <a:r>
              <a:rPr lang="es-ES_tradnl" sz="2000" b="1" dirty="0" smtClean="0">
                <a:solidFill>
                  <a:srgbClr val="F5E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día y que esta felicidad  sea una constante en tu vida </a:t>
            </a:r>
          </a:p>
          <a:p>
            <a:pPr algn="ctr"/>
            <a:r>
              <a:rPr lang="es-ES_tradnl" sz="2000" b="1" dirty="0" smtClean="0">
                <a:solidFill>
                  <a:srgbClr val="F5E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mucho Cariño</a:t>
            </a:r>
          </a:p>
          <a:p>
            <a:pPr algn="ctr"/>
            <a:r>
              <a:rPr lang="es-ES_tradnl" sz="2000" b="1" dirty="0" smtClean="0">
                <a:solidFill>
                  <a:srgbClr val="F5E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amiga Raquel</a:t>
            </a:r>
          </a:p>
          <a:p>
            <a:pPr algn="ctr"/>
            <a:endParaRPr lang="es-ES" sz="2000" b="1" dirty="0">
              <a:solidFill>
                <a:srgbClr val="F5E29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2" name="Picture 4" descr="http://www.gifs-animados.es/gifs-imagenes/s/sol/gifs-animados-sol-9764871.gif"/>
          <p:cNvPicPr>
            <a:picLocks noChangeAspect="1" noChangeArrowheads="1" noCrop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>
            <a:off x="6774296" y="4857760"/>
            <a:ext cx="987310" cy="1000132"/>
          </a:xfrm>
          <a:prstGeom prst="rect">
            <a:avLst/>
          </a:prstGeom>
          <a:noFill/>
        </p:spPr>
      </p:pic>
      <p:pic>
        <p:nvPicPr>
          <p:cNvPr id="11" name="Picture 4" descr="http://img190.imageshack.us/img190/8734/ardillita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1876"/>
            <a:ext cx="2336004" cy="2868905"/>
          </a:xfrm>
          <a:prstGeom prst="rect">
            <a:avLst/>
          </a:prstGeom>
          <a:noFill/>
        </p:spPr>
      </p:pic>
      <p:pic>
        <p:nvPicPr>
          <p:cNvPr id="15" name="Picture 2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6858016" y="6215082"/>
            <a:ext cx="1009650" cy="295275"/>
          </a:xfrm>
          <a:prstGeom prst="rect">
            <a:avLst/>
          </a:prstGeom>
          <a:noFill/>
        </p:spPr>
      </p:pic>
    </p:spTree>
  </p:cSld>
  <p:clrMapOvr>
    <a:masterClrMapping/>
  </p:clrMapOvr>
  <p:transition advTm="3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078" name="Picture 6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31" y="2143117"/>
            <a:ext cx="3333750" cy="3524251"/>
          </a:xfrm>
          <a:prstGeom prst="rect">
            <a:avLst/>
          </a:prstGeom>
          <a:noFill/>
        </p:spPr>
      </p:pic>
      <p:pic>
        <p:nvPicPr>
          <p:cNvPr id="3080" name="Picture 8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990203">
            <a:off x="785" y="879359"/>
            <a:ext cx="4418490" cy="4670976"/>
          </a:xfrm>
          <a:prstGeom prst="rect">
            <a:avLst/>
          </a:prstGeom>
          <a:noFill/>
        </p:spPr>
      </p:pic>
      <p:pic>
        <p:nvPicPr>
          <p:cNvPr id="3082" name="Picture 10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7238898">
            <a:off x="11431" y="2211028"/>
            <a:ext cx="3333750" cy="3524251"/>
          </a:xfrm>
          <a:prstGeom prst="rect">
            <a:avLst/>
          </a:prstGeom>
          <a:noFill/>
        </p:spPr>
      </p:pic>
      <p:pic>
        <p:nvPicPr>
          <p:cNvPr id="3084" name="Picture 12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825825">
            <a:off x="615806" y="2160701"/>
            <a:ext cx="3333750" cy="3524251"/>
          </a:xfrm>
          <a:prstGeom prst="rect">
            <a:avLst/>
          </a:prstGeom>
          <a:noFill/>
        </p:spPr>
      </p:pic>
      <p:pic>
        <p:nvPicPr>
          <p:cNvPr id="3086" name="Picture 14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 l="9559" b="22961"/>
          <a:stretch>
            <a:fillRect/>
          </a:stretch>
        </p:blipFill>
        <p:spPr bwMode="auto">
          <a:xfrm rot="20775435">
            <a:off x="1000100" y="3857628"/>
            <a:ext cx="3015089" cy="2715032"/>
          </a:xfrm>
          <a:prstGeom prst="rect">
            <a:avLst/>
          </a:prstGeom>
          <a:noFill/>
        </p:spPr>
      </p:pic>
      <p:pic>
        <p:nvPicPr>
          <p:cNvPr id="24" name="Picture 14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 l="9559" b="22961"/>
          <a:stretch>
            <a:fillRect/>
          </a:stretch>
        </p:blipFill>
        <p:spPr bwMode="auto">
          <a:xfrm rot="529797" flipH="1">
            <a:off x="404180" y="3652303"/>
            <a:ext cx="3119073" cy="2715032"/>
          </a:xfrm>
          <a:prstGeom prst="rect">
            <a:avLst/>
          </a:prstGeom>
          <a:noFill/>
        </p:spPr>
      </p:pic>
      <p:pic>
        <p:nvPicPr>
          <p:cNvPr id="25" name="Picture 14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 l="9559" b="22961"/>
          <a:stretch>
            <a:fillRect/>
          </a:stretch>
        </p:blipFill>
        <p:spPr bwMode="auto">
          <a:xfrm rot="18864110">
            <a:off x="231357" y="3026815"/>
            <a:ext cx="3015089" cy="2715032"/>
          </a:xfrm>
          <a:prstGeom prst="rect">
            <a:avLst/>
          </a:prstGeom>
          <a:noFill/>
        </p:spPr>
      </p:pic>
      <p:pic>
        <p:nvPicPr>
          <p:cNvPr id="26" name="Picture 14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 l="9559" b="22961"/>
          <a:stretch>
            <a:fillRect/>
          </a:stretch>
        </p:blipFill>
        <p:spPr bwMode="auto">
          <a:xfrm rot="20419104">
            <a:off x="850295" y="2978232"/>
            <a:ext cx="2860716" cy="2576022"/>
          </a:xfrm>
          <a:prstGeom prst="rect">
            <a:avLst/>
          </a:prstGeom>
          <a:noFill/>
        </p:spPr>
      </p:pic>
      <p:pic>
        <p:nvPicPr>
          <p:cNvPr id="27" name="Picture 14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 l="34463" b="41647"/>
          <a:stretch>
            <a:fillRect/>
          </a:stretch>
        </p:blipFill>
        <p:spPr bwMode="auto">
          <a:xfrm rot="18773827">
            <a:off x="969579" y="4329575"/>
            <a:ext cx="2184834" cy="2056478"/>
          </a:xfrm>
          <a:prstGeom prst="rect">
            <a:avLst/>
          </a:prstGeom>
          <a:noFill/>
        </p:spPr>
      </p:pic>
      <p:pic>
        <p:nvPicPr>
          <p:cNvPr id="3088" name="Picture 16" descr="http://2.bp.blogspot.com/-WMMEV0ftWNM/Usz2KXH0KzI/AAAAAAABnio/ouH9G6XDN5A/s1600/lazos+y+mo%C3%B1os+png+%281%29+-+copi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06847">
            <a:off x="677747" y="4669867"/>
            <a:ext cx="2999626" cy="1858744"/>
          </a:xfrm>
          <a:prstGeom prst="rect">
            <a:avLst/>
          </a:prstGeom>
          <a:noFill/>
        </p:spPr>
      </p:pic>
      <p:pic>
        <p:nvPicPr>
          <p:cNvPr id="2050" name="Picture 2" descr="http://i687.photobucket.com/albums/vv237/4-one/AZ/P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3000364" y="0"/>
            <a:ext cx="2500330" cy="1860560"/>
          </a:xfrm>
          <a:prstGeom prst="rect">
            <a:avLst/>
          </a:prstGeom>
          <a:noFill/>
        </p:spPr>
      </p:pic>
      <p:pic>
        <p:nvPicPr>
          <p:cNvPr id="2052" name="Picture 4" descr="http://i687.photobucket.com/albums/vv237/4-one/AZ/I.pn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143504" y="1357298"/>
            <a:ext cx="642942" cy="1585806"/>
          </a:xfrm>
          <a:prstGeom prst="rect">
            <a:avLst/>
          </a:prstGeom>
          <a:noFill/>
        </p:spPr>
      </p:pic>
      <p:pic>
        <p:nvPicPr>
          <p:cNvPr id="2054" name="Picture 6" descr="http://i687.photobucket.com/albums/vv237/4-one/AZ/L.png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857884" y="2500306"/>
            <a:ext cx="1714512" cy="2143140"/>
          </a:xfrm>
          <a:prstGeom prst="rect">
            <a:avLst/>
          </a:prstGeom>
          <a:noFill/>
        </p:spPr>
      </p:pic>
      <p:pic>
        <p:nvPicPr>
          <p:cNvPr id="17" name="Picture 4" descr="http://i687.photobucket.com/albums/vv237/4-one/AZ/I.pn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7643834" y="4357694"/>
            <a:ext cx="642942" cy="1642956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 rot="20684246">
            <a:off x="3959312" y="4555716"/>
            <a:ext cx="2816797" cy="169277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</a:rPr>
              <a:t>¡¡</a:t>
            </a:r>
            <a:r>
              <a:rPr lang="es-ES_tradnl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</a:rPr>
              <a:t>Felíz</a:t>
            </a:r>
            <a:r>
              <a:rPr lang="es-ES_tradnl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</a:rPr>
              <a:t> cumpleaños!!</a:t>
            </a:r>
            <a:endParaRPr lang="es-ES_tradnl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Con mucho cariño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Tu amiga  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Raquel</a:t>
            </a:r>
            <a:endParaRPr lang="es-E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714876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21" name="Picture 2" descr="Rendered Image"/>
          <p:cNvPicPr>
            <a:picLocks noChangeAspect="1" noChangeArrowheads="1"/>
          </p:cNvPicPr>
          <p:nvPr/>
        </p:nvPicPr>
        <p:blipFill>
          <a:blip r:embed="rId7">
            <a:grayscl/>
            <a:lum contrast="30000"/>
          </a:blip>
          <a:srcRect/>
          <a:stretch>
            <a:fillRect/>
          </a:stretch>
        </p:blipFill>
        <p:spPr bwMode="auto">
          <a:xfrm rot="16200000">
            <a:off x="-1839" y="5931139"/>
            <a:ext cx="871605" cy="296484"/>
          </a:xfrm>
          <a:prstGeom prst="rect">
            <a:avLst/>
          </a:prstGeom>
          <a:noFill/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000"/>
                            </p:stCondLst>
                            <p:childTnLst>
                              <p:par>
                                <p:cTn id="6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000"/>
                            </p:stCondLst>
                            <p:childTnLst>
                              <p:par>
                                <p:cTn id="6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000"/>
                            </p:stCondLst>
                            <p:childTnLst>
                              <p:par>
                                <p:cTn id="7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8000"/>
                            </p:stCondLst>
                            <p:childTnLst>
                              <p:par>
                                <p:cTn id="7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CUMPLEA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CUMPLEAÑOS</Template>
  <TotalTime>0</TotalTime>
  <Words>126</Words>
  <Application>Microsoft Office PowerPoint</Application>
  <PresentationFormat>Presentación en pantalla (4:3)</PresentationFormat>
  <Paragraphs>29</Paragraphs>
  <Slides>11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FELIZ CUMPLEAÑOS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2014-09-30T18:03:57Z</dcterms:created>
  <dcterms:modified xsi:type="dcterms:W3CDTF">2014-09-30T18:16:54Z</dcterms:modified>
</cp:coreProperties>
</file>