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61" r:id="rId3"/>
    <p:sldId id="260" r:id="rId4"/>
    <p:sldId id="259" r:id="rId5"/>
    <p:sldId id="282" r:id="rId6"/>
    <p:sldId id="268" r:id="rId7"/>
    <p:sldId id="266" r:id="rId8"/>
    <p:sldId id="267" r:id="rId9"/>
    <p:sldId id="276" r:id="rId10"/>
    <p:sldId id="270" r:id="rId11"/>
    <p:sldId id="271" r:id="rId12"/>
    <p:sldId id="273" r:id="rId13"/>
    <p:sldId id="279" r:id="rId14"/>
    <p:sldId id="278" r:id="rId15"/>
    <p:sldId id="283" r:id="rId16"/>
    <p:sldId id="269" r:id="rId17"/>
    <p:sldId id="274" r:id="rId18"/>
    <p:sldId id="281" r:id="rId19"/>
    <p:sldId id="280" r:id="rId2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3owPdlePmxUsZkX8D92tLQ" hashData="yUyciOlFqzQGiq/lKqT3EpZECd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0000CC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875" autoAdjust="0"/>
    <p:restoredTop sz="93715" autoAdjust="0"/>
  </p:normalViewPr>
  <p:slideViewPr>
    <p:cSldViewPr>
      <p:cViewPr>
        <p:scale>
          <a:sx n="70" d="100"/>
          <a:sy n="70" d="100"/>
        </p:scale>
        <p:origin x="-510" y="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37BFC5-6081-4952-997A-C8234A4E2972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669667-1E2B-4C4A-9487-0DAF1595F5F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669667-1E2B-4C4A-9487-0DAF1595F5F1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669667-1E2B-4C4A-9487-0DAF1595F5F1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669667-1E2B-4C4A-9487-0DAF1595F5F1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E3C35-5AA1-47F1-B7B2-FBA58F218CD5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DFBBF-A185-4911-A297-2CBC64696B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E3C35-5AA1-47F1-B7B2-FBA58F218CD5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DFBBF-A185-4911-A297-2CBC64696B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E3C35-5AA1-47F1-B7B2-FBA58F218CD5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DFBBF-A185-4911-A297-2CBC64696B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E3C35-5AA1-47F1-B7B2-FBA58F218CD5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DFBBF-A185-4911-A297-2CBC64696B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E3C35-5AA1-47F1-B7B2-FBA58F218CD5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DFBBF-A185-4911-A297-2CBC64696B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E3C35-5AA1-47F1-B7B2-FBA58F218CD5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DFBBF-A185-4911-A297-2CBC64696B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E3C35-5AA1-47F1-B7B2-FBA58F218CD5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DFBBF-A185-4911-A297-2CBC64696B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E3C35-5AA1-47F1-B7B2-FBA58F218CD5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DFBBF-A185-4911-A297-2CBC64696B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E3C35-5AA1-47F1-B7B2-FBA58F218CD5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DFBBF-A185-4911-A297-2CBC64696B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E3C35-5AA1-47F1-B7B2-FBA58F218CD5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DFBBF-A185-4911-A297-2CBC64696B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DE3C35-5AA1-47F1-B7B2-FBA58F218CD5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DFBBF-A185-4911-A297-2CBC64696B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91B8F3-C2B6-44BB-852D-48CBD1F366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DE3C35-5AA1-47F1-B7B2-FBA58F218CD5}" type="datetimeFigureOut">
              <a:rPr lang="es-ES" smtClean="0"/>
              <a:pPr/>
              <a:t>29/05/2012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DFBBF-A185-4911-A297-2CBC64696BA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AB23D03-A219-4471-AB43-CB4F8E2E532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gif"/><Relationship Id="rId5" Type="http://schemas.openxmlformats.org/officeDocument/2006/relationships/image" Target="../media/image23.jpeg"/><Relationship Id="rId10" Type="http://schemas.openxmlformats.org/officeDocument/2006/relationships/image" Target="../media/image28.jpe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eg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gif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gif"/><Relationship Id="rId3" Type="http://schemas.openxmlformats.org/officeDocument/2006/relationships/image" Target="../media/image43.gif"/><Relationship Id="rId7" Type="http://schemas.openxmlformats.org/officeDocument/2006/relationships/image" Target="../media/image47.gif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gif"/><Relationship Id="rId5" Type="http://schemas.openxmlformats.org/officeDocument/2006/relationships/image" Target="../media/image45.gif"/><Relationship Id="rId4" Type="http://schemas.openxmlformats.org/officeDocument/2006/relationships/image" Target="../media/image44.gif"/><Relationship Id="rId9" Type="http://schemas.openxmlformats.org/officeDocument/2006/relationships/image" Target="../media/image49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gif"/><Relationship Id="rId4" Type="http://schemas.openxmlformats.org/officeDocument/2006/relationships/image" Target="../media/image5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7" Type="http://schemas.openxmlformats.org/officeDocument/2006/relationships/image" Target="../media/image57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56.gif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9.jpeg"/><Relationship Id="rId4" Type="http://schemas.openxmlformats.org/officeDocument/2006/relationships/image" Target="../media/image58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60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62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ootersGirls_Cake.jpg"/>
          <p:cNvPicPr>
            <a:picLocks noGrp="1" noChangeAspect="1"/>
          </p:cNvPicPr>
          <p:nvPr>
            <p:ph idx="1"/>
          </p:nvPr>
        </p:nvPicPr>
        <p:blipFill>
          <a:blip r:embed="rId4">
            <a:lum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tarta-de-cumpleaños-con-fresas-nb3415.jpg"/>
          <p:cNvPicPr>
            <a:picLocks noChangeAspect="1"/>
          </p:cNvPicPr>
          <p:nvPr/>
        </p:nvPicPr>
        <p:blipFill>
          <a:blip r:embed="rId5"/>
          <a:srcRect l="9283" t="6410" r="6999" b="8654"/>
          <a:stretch>
            <a:fillRect/>
          </a:stretch>
        </p:blipFill>
        <p:spPr>
          <a:xfrm>
            <a:off x="2643174" y="4143380"/>
            <a:ext cx="3857652" cy="2714620"/>
          </a:xfrm>
          <a:prstGeom prst="ellipse">
            <a:avLst/>
          </a:prstGeom>
        </p:spPr>
      </p:pic>
      <p:pic>
        <p:nvPicPr>
          <p:cNvPr id="6" name="5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929058" y="5072074"/>
            <a:ext cx="273144" cy="928686"/>
          </a:xfrm>
          <a:prstGeom prst="rect">
            <a:avLst/>
          </a:prstGeom>
        </p:spPr>
      </p:pic>
      <p:pic>
        <p:nvPicPr>
          <p:cNvPr id="7" name="6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357686" y="5143512"/>
            <a:ext cx="214314" cy="928686"/>
          </a:xfrm>
          <a:prstGeom prst="rect">
            <a:avLst/>
          </a:prstGeom>
        </p:spPr>
      </p:pic>
      <p:pic>
        <p:nvPicPr>
          <p:cNvPr id="8" name="7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714876" y="5143512"/>
            <a:ext cx="204790" cy="928686"/>
          </a:xfrm>
          <a:prstGeom prst="rect">
            <a:avLst/>
          </a:prstGeom>
        </p:spPr>
      </p:pic>
      <p:pic>
        <p:nvPicPr>
          <p:cNvPr id="9" name="8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571868" y="4714884"/>
            <a:ext cx="214314" cy="928686"/>
          </a:xfrm>
          <a:prstGeom prst="rect">
            <a:avLst/>
          </a:prstGeom>
        </p:spPr>
      </p:pic>
      <p:pic>
        <p:nvPicPr>
          <p:cNvPr id="10" name="9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357818" y="5000636"/>
            <a:ext cx="204790" cy="928686"/>
          </a:xfrm>
          <a:prstGeom prst="rect">
            <a:avLst/>
          </a:prstGeom>
        </p:spPr>
      </p:pic>
      <p:pic>
        <p:nvPicPr>
          <p:cNvPr id="11" name="10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500694" y="4572008"/>
            <a:ext cx="204790" cy="928686"/>
          </a:xfrm>
          <a:prstGeom prst="rect">
            <a:avLst/>
          </a:prstGeom>
        </p:spPr>
      </p:pic>
      <p:pic>
        <p:nvPicPr>
          <p:cNvPr id="12" name="11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571868" y="4857760"/>
            <a:ext cx="204790" cy="928686"/>
          </a:xfrm>
          <a:prstGeom prst="rect">
            <a:avLst/>
          </a:prstGeom>
        </p:spPr>
      </p:pic>
      <p:pic>
        <p:nvPicPr>
          <p:cNvPr id="13" name="12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857620" y="4071942"/>
            <a:ext cx="204790" cy="928686"/>
          </a:xfrm>
          <a:prstGeom prst="rect">
            <a:avLst/>
          </a:prstGeom>
        </p:spPr>
      </p:pic>
      <p:pic>
        <p:nvPicPr>
          <p:cNvPr id="14" name="13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357686" y="3929066"/>
            <a:ext cx="204790" cy="928686"/>
          </a:xfrm>
          <a:prstGeom prst="rect">
            <a:avLst/>
          </a:prstGeom>
        </p:spPr>
      </p:pic>
      <p:pic>
        <p:nvPicPr>
          <p:cNvPr id="15" name="14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786314" y="3929066"/>
            <a:ext cx="204790" cy="928686"/>
          </a:xfrm>
          <a:prstGeom prst="rect">
            <a:avLst/>
          </a:prstGeom>
        </p:spPr>
      </p:pic>
      <p:pic>
        <p:nvPicPr>
          <p:cNvPr id="16" name="15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572132" y="4429132"/>
            <a:ext cx="142876" cy="928686"/>
          </a:xfrm>
          <a:prstGeom prst="rect">
            <a:avLst/>
          </a:prstGeom>
        </p:spPr>
      </p:pic>
      <p:pic>
        <p:nvPicPr>
          <p:cNvPr id="17" name="16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000628" y="4143380"/>
            <a:ext cx="204790" cy="928686"/>
          </a:xfrm>
          <a:prstGeom prst="rect">
            <a:avLst/>
          </a:prstGeom>
        </p:spPr>
      </p:pic>
      <p:pic>
        <p:nvPicPr>
          <p:cNvPr id="18" name="17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357554" y="4214818"/>
            <a:ext cx="214314" cy="928686"/>
          </a:xfrm>
          <a:prstGeom prst="rect">
            <a:avLst/>
          </a:prstGeom>
        </p:spPr>
      </p:pic>
      <p:pic>
        <p:nvPicPr>
          <p:cNvPr id="20" name="19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500430" y="4214818"/>
            <a:ext cx="204790" cy="928686"/>
          </a:xfrm>
          <a:prstGeom prst="rect">
            <a:avLst/>
          </a:prstGeom>
        </p:spPr>
      </p:pic>
      <p:pic>
        <p:nvPicPr>
          <p:cNvPr id="21" name="20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786182" y="5072074"/>
            <a:ext cx="204790" cy="928686"/>
          </a:xfrm>
          <a:prstGeom prst="rect">
            <a:avLst/>
          </a:prstGeom>
        </p:spPr>
      </p:pic>
      <p:pic>
        <p:nvPicPr>
          <p:cNvPr id="22" name="21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143504" y="4143380"/>
            <a:ext cx="204790" cy="928686"/>
          </a:xfrm>
          <a:prstGeom prst="rect">
            <a:avLst/>
          </a:prstGeom>
        </p:spPr>
      </p:pic>
      <p:pic>
        <p:nvPicPr>
          <p:cNvPr id="23" name="22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357818" y="4286256"/>
            <a:ext cx="204790" cy="928686"/>
          </a:xfrm>
          <a:prstGeom prst="rect">
            <a:avLst/>
          </a:prstGeom>
        </p:spPr>
      </p:pic>
      <p:pic>
        <p:nvPicPr>
          <p:cNvPr id="24" name="23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143504" y="5000636"/>
            <a:ext cx="204790" cy="928686"/>
          </a:xfrm>
          <a:prstGeom prst="rect">
            <a:avLst/>
          </a:prstGeom>
        </p:spPr>
      </p:pic>
      <p:pic>
        <p:nvPicPr>
          <p:cNvPr id="25" name="24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000628" y="5143512"/>
            <a:ext cx="204790" cy="928686"/>
          </a:xfrm>
          <a:prstGeom prst="rect">
            <a:avLst/>
          </a:prstGeom>
        </p:spPr>
      </p:pic>
      <p:pic>
        <p:nvPicPr>
          <p:cNvPr id="26" name="25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643438" y="4000504"/>
            <a:ext cx="204790" cy="928686"/>
          </a:xfrm>
          <a:prstGeom prst="rect">
            <a:avLst/>
          </a:prstGeom>
        </p:spPr>
      </p:pic>
      <p:pic>
        <p:nvPicPr>
          <p:cNvPr id="27" name="26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143372" y="4071942"/>
            <a:ext cx="204790" cy="928686"/>
          </a:xfrm>
          <a:prstGeom prst="rect">
            <a:avLst/>
          </a:prstGeom>
        </p:spPr>
      </p:pic>
      <p:pic>
        <p:nvPicPr>
          <p:cNvPr id="28" name="27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428992" y="4643446"/>
            <a:ext cx="214314" cy="928686"/>
          </a:xfrm>
          <a:prstGeom prst="rect">
            <a:avLst/>
          </a:prstGeom>
        </p:spPr>
      </p:pic>
      <p:pic>
        <p:nvPicPr>
          <p:cNvPr id="31" name="30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286116" y="4500570"/>
            <a:ext cx="214314" cy="928686"/>
          </a:xfrm>
          <a:prstGeom prst="rect">
            <a:avLst/>
          </a:prstGeom>
        </p:spPr>
      </p:pic>
      <p:pic>
        <p:nvPicPr>
          <p:cNvPr id="32" name="31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500694" y="4929198"/>
            <a:ext cx="214314" cy="928686"/>
          </a:xfrm>
          <a:prstGeom prst="rect">
            <a:avLst/>
          </a:prstGeom>
        </p:spPr>
      </p:pic>
      <p:pic>
        <p:nvPicPr>
          <p:cNvPr id="33" name="32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643306" y="4071942"/>
            <a:ext cx="214314" cy="928686"/>
          </a:xfrm>
          <a:prstGeom prst="rect">
            <a:avLst/>
          </a:prstGeom>
        </p:spPr>
      </p:pic>
      <p:pic>
        <p:nvPicPr>
          <p:cNvPr id="34" name="33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43371" y="5214950"/>
            <a:ext cx="233797" cy="857256"/>
          </a:xfrm>
          <a:prstGeom prst="rect">
            <a:avLst/>
          </a:prstGeom>
        </p:spPr>
      </p:pic>
      <p:pic>
        <p:nvPicPr>
          <p:cNvPr id="35" name="34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572000" y="5143512"/>
            <a:ext cx="204790" cy="928686"/>
          </a:xfrm>
          <a:prstGeom prst="rect">
            <a:avLst/>
          </a:prstGeom>
        </p:spPr>
      </p:pic>
      <p:sp>
        <p:nvSpPr>
          <p:cNvPr id="38" name="37 CuadroTexto"/>
          <p:cNvSpPr txBox="1"/>
          <p:nvPr/>
        </p:nvSpPr>
        <p:spPr>
          <a:xfrm>
            <a:off x="714348" y="-214338"/>
            <a:ext cx="792958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err="1" smtClean="0">
                <a:ln>
                  <a:solidFill>
                    <a:schemeClr val="bg1"/>
                  </a:solidFill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Felíz</a:t>
            </a:r>
            <a:r>
              <a:rPr lang="es-ES" sz="6000" b="1" dirty="0" smtClean="0">
                <a:ln>
                  <a:solidFill>
                    <a:schemeClr val="bg1"/>
                  </a:solidFill>
                </a:ln>
                <a:blipFill dpi="0" rotWithShape="1">
                  <a:blip r:embed="rId7"/>
                  <a:srcRect/>
                  <a:tile tx="0" ty="0" sx="100000" sy="100000" flip="none" algn="tl"/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  Cumpleaños</a:t>
            </a:r>
          </a:p>
          <a:p>
            <a:endParaRPr lang="es-ES" sz="2000" dirty="0">
              <a:ln>
                <a:solidFill>
                  <a:schemeClr val="tx1"/>
                </a:solidFill>
              </a:ln>
              <a:blipFill>
                <a:blip r:embed="rId7"/>
                <a:stretch>
                  <a:fillRect/>
                </a:stretch>
              </a:blipFill>
              <a:latin typeface="Bauhaus 93" pitchFamily="82" charset="0"/>
            </a:endParaRPr>
          </a:p>
        </p:txBody>
      </p:sp>
      <p:pic>
        <p:nvPicPr>
          <p:cNvPr id="37" name="36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286116" y="4786322"/>
            <a:ext cx="214314" cy="928686"/>
          </a:xfrm>
          <a:prstGeom prst="rect">
            <a:avLst/>
          </a:prstGeom>
        </p:spPr>
      </p:pic>
      <p:pic>
        <p:nvPicPr>
          <p:cNvPr id="40" name="39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643306" y="5000636"/>
            <a:ext cx="214314" cy="928689"/>
          </a:xfrm>
          <a:prstGeom prst="rect">
            <a:avLst/>
          </a:prstGeom>
        </p:spPr>
      </p:pic>
      <p:pic>
        <p:nvPicPr>
          <p:cNvPr id="41" name="40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5643570" y="4714884"/>
            <a:ext cx="214314" cy="928686"/>
          </a:xfrm>
          <a:prstGeom prst="rect">
            <a:avLst/>
          </a:prstGeom>
        </p:spPr>
      </p:pic>
      <p:pic>
        <p:nvPicPr>
          <p:cNvPr id="42" name="41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857752" y="5214950"/>
            <a:ext cx="181344" cy="785818"/>
          </a:xfrm>
          <a:prstGeom prst="rect">
            <a:avLst/>
          </a:prstGeom>
        </p:spPr>
      </p:pic>
      <p:pic>
        <p:nvPicPr>
          <p:cNvPr id="43" name="42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500562" y="4000504"/>
            <a:ext cx="204790" cy="928686"/>
          </a:xfrm>
          <a:prstGeom prst="rect">
            <a:avLst/>
          </a:prstGeom>
        </p:spPr>
      </p:pic>
      <p:pic>
        <p:nvPicPr>
          <p:cNvPr id="44" name="43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857752" y="4071942"/>
            <a:ext cx="204790" cy="928686"/>
          </a:xfrm>
          <a:prstGeom prst="rect">
            <a:avLst/>
          </a:prstGeom>
        </p:spPr>
      </p:pic>
      <p:pic>
        <p:nvPicPr>
          <p:cNvPr id="45" name="44 Imagen" descr="z62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357554" y="5072074"/>
            <a:ext cx="214314" cy="928686"/>
          </a:xfrm>
          <a:prstGeom prst="rect">
            <a:avLst/>
          </a:prstGeom>
        </p:spPr>
      </p:pic>
      <p:pic>
        <p:nvPicPr>
          <p:cNvPr id="46" name="45 Imagen" descr="a8695c8380409dd2de9583ea1ad94e77266ea9f9da39a3ee5e6b4b0d3255bfef95601890afd80709da39a3ee5e6b4b0d3255bfef95601890afd807093a5694cb37368da9355dede4356af307.gif"/>
          <p:cNvPicPr>
            <a:picLocks noChangeAspect="1"/>
          </p:cNvPicPr>
          <p:nvPr/>
        </p:nvPicPr>
        <p:blipFill>
          <a:blip r:embed="rId8">
            <a:lum bright="-10000" contrast="40000"/>
          </a:blip>
          <a:stretch>
            <a:fillRect/>
          </a:stretch>
        </p:blipFill>
        <p:spPr>
          <a:xfrm>
            <a:off x="3643306" y="5857892"/>
            <a:ext cx="1990725" cy="581025"/>
          </a:xfrm>
          <a:prstGeom prst="rect">
            <a:avLst/>
          </a:prstGeom>
        </p:spPr>
      </p:pic>
    </p:spTree>
  </p:cSld>
  <p:clrMapOvr>
    <a:masterClrMapping/>
  </p:clrMapOvr>
  <p:transition advTm="26000">
    <p:sndAc>
      <p:stSnd>
        <p:snd r:embed="rId3" name="10 andaluz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1000"/>
                            </p:stCondLst>
                            <p:childTnLst>
                              <p:par>
                                <p:cTn id="15" presetID="27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rgh1309596590e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 flipH="1">
            <a:off x="7905740" y="-4572056"/>
            <a:ext cx="80024" cy="45719"/>
          </a:xfrm>
        </p:spPr>
      </p:pic>
      <p:pic>
        <p:nvPicPr>
          <p:cNvPr id="6" name="5 Imagen" descr="DrinkWineChampagnePopsCork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 flipH="1">
            <a:off x="-2" y="-26191"/>
            <a:ext cx="9144001" cy="6884191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5_0459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1"/>
            <a:ext cx="4591071" cy="6858000"/>
          </a:xfrm>
        </p:spPr>
      </p:pic>
      <p:pic>
        <p:nvPicPr>
          <p:cNvPr id="5" name="4 Imagen" descr="25_045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3438" y="3000372"/>
            <a:ext cx="1928826" cy="3857628"/>
          </a:xfrm>
          <a:prstGeom prst="rect">
            <a:avLst/>
          </a:prstGeom>
        </p:spPr>
      </p:pic>
      <p:pic>
        <p:nvPicPr>
          <p:cNvPr id="8" name="7 Imagen" descr="animacin40rz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14787602" y="785794"/>
            <a:ext cx="138872" cy="45719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3964184" y="428604"/>
            <a:ext cx="436369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66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Tu Salud</a:t>
            </a:r>
          </a:p>
          <a:p>
            <a:r>
              <a:rPr lang="es-ES" sz="66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  P A C O </a:t>
            </a:r>
            <a:endParaRPr lang="es-ES" sz="6600" b="1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ATER-DROPS.gif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20000"/>
          </a:blip>
          <a:stretch>
            <a:fillRect/>
          </a:stretch>
        </p:blipFill>
        <p:spPr>
          <a:xfrm>
            <a:off x="-481302" y="-357214"/>
            <a:ext cx="10053962" cy="7572428"/>
          </a:xfr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ailarines+(50).gif.gif"/>
          <p:cNvPicPr>
            <a:picLocks noGrp="1" noChangeAspect="1"/>
          </p:cNvPicPr>
          <p:nvPr>
            <p:ph idx="1"/>
          </p:nvPr>
        </p:nvPicPr>
        <p:blipFill>
          <a:blip r:embed="rId2">
            <a:lum bright="10000" contrast="20000"/>
          </a:blip>
          <a:stretch>
            <a:fillRect/>
          </a:stretch>
        </p:blipFill>
        <p:spPr>
          <a:xfrm>
            <a:off x="5500694" y="2214554"/>
            <a:ext cx="2882952" cy="4214842"/>
          </a:xfrm>
        </p:spPr>
      </p:pic>
      <p:pic>
        <p:nvPicPr>
          <p:cNvPr id="5" name="4 Imagen" descr="1319294111_190306181_1-DISEnO-LOGOTIPOS-SAN-MIGUE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286047" y="1000108"/>
            <a:ext cx="66144" cy="45719"/>
          </a:xfrm>
          <a:prstGeom prst="rect">
            <a:avLst/>
          </a:prstGeom>
        </p:spPr>
      </p:pic>
      <p:pic>
        <p:nvPicPr>
          <p:cNvPr id="6" name="5 Imagen" descr="flamenco_thumb[1]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28595" y="1000108"/>
            <a:ext cx="5072099" cy="5857892"/>
          </a:xfrm>
          <a:prstGeom prst="ellipse">
            <a:avLst/>
          </a:prstGeom>
          <a:effectLst>
            <a:softEdge rad="317500"/>
          </a:effectLst>
        </p:spPr>
      </p:pic>
      <p:sp>
        <p:nvSpPr>
          <p:cNvPr id="20" name="19 CuadroTexto"/>
          <p:cNvSpPr txBox="1"/>
          <p:nvPr/>
        </p:nvSpPr>
        <p:spPr>
          <a:xfrm>
            <a:off x="285720" y="357166"/>
            <a:ext cx="88582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6000" b="1" dirty="0" smtClean="0">
                <a:blipFill>
                  <a:blip r:embed="rId5"/>
                  <a:stretch>
                    <a:fillRect/>
                  </a:stretch>
                </a:blipFill>
                <a:latin typeface="Harrington" pitchFamily="82" charset="0"/>
              </a:rPr>
              <a:t>¡ Que comience la  fiesta !</a:t>
            </a:r>
            <a:endParaRPr lang="es-ES" sz="6000" b="1" dirty="0">
              <a:blipFill>
                <a:blip r:embed="rId5"/>
                <a:stretch>
                  <a:fillRect/>
                </a:stretch>
              </a:blipFill>
              <a:latin typeface="Harrington" pitchFamily="82" charset="0"/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irthdayballooncakehgwhhk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 flipV="1">
            <a:off x="12960671" y="4357695"/>
            <a:ext cx="78511" cy="71438"/>
          </a:xfrm>
          <a:prstGeom prst="rect">
            <a:avLst/>
          </a:prstGeom>
        </p:spPr>
      </p:pic>
      <p:pic>
        <p:nvPicPr>
          <p:cNvPr id="5" name="4 Imagen" descr="aback86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-2175946" y="0"/>
            <a:ext cx="109022" cy="45719"/>
          </a:xfrm>
          <a:prstGeom prst="rect">
            <a:avLst/>
          </a:prstGeom>
        </p:spPr>
      </p:pic>
      <p:pic>
        <p:nvPicPr>
          <p:cNvPr id="7" name="6 Imagen" descr="FETE-1-326.gif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2143108" y="500042"/>
            <a:ext cx="5562600" cy="5495925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467-1024x1024mesa-restaurante-esturion.jpg"/>
          <p:cNvPicPr>
            <a:picLocks noGrp="1" noChangeAspect="1"/>
          </p:cNvPicPr>
          <p:nvPr>
            <p:ph idx="1"/>
          </p:nvPr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paella-valenciana1.jpg"/>
          <p:cNvPicPr>
            <a:picLocks noChangeAspect="1"/>
          </p:cNvPicPr>
          <p:nvPr/>
        </p:nvPicPr>
        <p:blipFill>
          <a:blip r:embed="rId3">
            <a:lum contrast="20000"/>
          </a:blip>
          <a:srcRect t="8333" r="6960"/>
          <a:stretch>
            <a:fillRect/>
          </a:stretch>
        </p:blipFill>
        <p:spPr>
          <a:xfrm>
            <a:off x="1714480" y="3929066"/>
            <a:ext cx="3643338" cy="2357454"/>
          </a:xfrm>
          <a:prstGeom prst="ellipse">
            <a:avLst/>
          </a:prstGeom>
          <a:effectLst/>
        </p:spPr>
      </p:pic>
      <p:sp>
        <p:nvSpPr>
          <p:cNvPr id="6" name="5 Anillo"/>
          <p:cNvSpPr/>
          <p:nvPr/>
        </p:nvSpPr>
        <p:spPr>
          <a:xfrm>
            <a:off x="1571604" y="3929066"/>
            <a:ext cx="3929090" cy="2357454"/>
          </a:xfrm>
          <a:prstGeom prst="donut">
            <a:avLst>
              <a:gd name="adj" fmla="val 9135"/>
            </a:avLst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7430" name="Picture 22" descr="http://www.gourmetcasa.com/images/CAVA%20PERELADA%20BRUT%20NAT.CUVEE%20ESP.jpg"/>
          <p:cNvPicPr>
            <a:picLocks noChangeAspect="1" noChangeArrowheads="1"/>
          </p:cNvPicPr>
          <p:nvPr/>
        </p:nvPicPr>
        <p:blipFill>
          <a:blip r:embed="rId4" cstate="print"/>
          <a:srcRect l="22277" r="13366" b="13651"/>
          <a:stretch>
            <a:fillRect/>
          </a:stretch>
        </p:blipFill>
        <p:spPr bwMode="auto">
          <a:xfrm flipV="1">
            <a:off x="9929850" y="5786454"/>
            <a:ext cx="45719" cy="12309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7432" name="Picture 24" descr="http://blogs.ya.com/soyagentedeviajes/files/caca.jpg"/>
          <p:cNvPicPr>
            <a:picLocks noChangeAspect="1" noChangeArrowheads="1"/>
          </p:cNvPicPr>
          <p:nvPr/>
        </p:nvPicPr>
        <p:blipFill>
          <a:blip r:embed="rId5" cstate="print"/>
          <a:srcRect l="11819" r="13326"/>
          <a:stretch>
            <a:fillRect/>
          </a:stretch>
        </p:blipFill>
        <p:spPr bwMode="auto">
          <a:xfrm flipH="1">
            <a:off x="11072825" y="928671"/>
            <a:ext cx="45719" cy="106112"/>
          </a:xfrm>
          <a:prstGeom prst="trapezoid">
            <a:avLst/>
          </a:prstGeom>
          <a:noFill/>
          <a:effectLst>
            <a:softEdge rad="317500"/>
          </a:effectLst>
        </p:spPr>
      </p:pic>
      <p:pic>
        <p:nvPicPr>
          <p:cNvPr id="8" name="7 Imagen" descr="BRINDAR1.gif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5572132" y="2428868"/>
            <a:ext cx="2357454" cy="2969277"/>
          </a:xfrm>
          <a:prstGeom prst="rect">
            <a:avLst/>
          </a:prstGeom>
        </p:spPr>
      </p:pic>
      <p:pic>
        <p:nvPicPr>
          <p:cNvPr id="9" name="8 Imagen" descr="animacin40rz0.gif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FF33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643042" y="-357214"/>
            <a:ext cx="6543728" cy="2081502"/>
          </a:xfrm>
          <a:prstGeom prst="rect">
            <a:avLst/>
          </a:prstGeom>
        </p:spPr>
      </p:pic>
      <p:pic>
        <p:nvPicPr>
          <p:cNvPr id="10" name="9 Imagen" descr="BRINDAR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7224" y="1087904"/>
            <a:ext cx="642942" cy="809803"/>
          </a:xfrm>
          <a:prstGeom prst="rect">
            <a:avLst/>
          </a:prstGeom>
        </p:spPr>
      </p:pic>
      <p:pic>
        <p:nvPicPr>
          <p:cNvPr id="11" name="10 Imagen" descr="BRINDAR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72396" y="1500174"/>
            <a:ext cx="826084" cy="1040475"/>
          </a:xfrm>
          <a:prstGeom prst="rect">
            <a:avLst/>
          </a:prstGeom>
        </p:spPr>
      </p:pic>
      <p:pic>
        <p:nvPicPr>
          <p:cNvPr id="12" name="11 Imagen" descr="BRINDAR1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43504" y="1071546"/>
            <a:ext cx="826084" cy="1040475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126210" y="1000108"/>
            <a:ext cx="901779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ln>
                  <a:solidFill>
                    <a:schemeClr val="bg1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La mesa está servida …acompáñanos !!</a:t>
            </a:r>
            <a:endParaRPr lang="es-ES" sz="3200" b="1" dirty="0">
              <a:ln>
                <a:solidFill>
                  <a:schemeClr val="bg1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</p:txBody>
      </p:sp>
      <p:pic>
        <p:nvPicPr>
          <p:cNvPr id="15" name="14 Imagen" descr="gambas al pilpil.JPG"/>
          <p:cNvPicPr>
            <a:picLocks noChangeAspect="1"/>
          </p:cNvPicPr>
          <p:nvPr/>
        </p:nvPicPr>
        <p:blipFill>
          <a:blip r:embed="rId8" cstate="print"/>
          <a:srcRect l="8984" t="3676" r="16309" b="5882"/>
          <a:stretch>
            <a:fillRect/>
          </a:stretch>
        </p:blipFill>
        <p:spPr>
          <a:xfrm>
            <a:off x="5286380" y="5214950"/>
            <a:ext cx="1571636" cy="1263472"/>
          </a:xfrm>
          <a:prstGeom prst="ellipse">
            <a:avLst/>
          </a:prstGeom>
        </p:spPr>
      </p:pic>
      <p:pic>
        <p:nvPicPr>
          <p:cNvPr id="17" name="16 Imagen" descr="tortilla-espanola.jpg"/>
          <p:cNvPicPr>
            <a:picLocks noChangeAspect="1"/>
          </p:cNvPicPr>
          <p:nvPr/>
        </p:nvPicPr>
        <p:blipFill>
          <a:blip r:embed="rId9" cstate="print"/>
          <a:srcRect l="5815" t="367" r="8081" b="7720"/>
          <a:stretch>
            <a:fillRect/>
          </a:stretch>
        </p:blipFill>
        <p:spPr>
          <a:xfrm>
            <a:off x="4857752" y="3429000"/>
            <a:ext cx="1068710" cy="703099"/>
          </a:xfrm>
          <a:prstGeom prst="ellipse">
            <a:avLst/>
          </a:prstGeom>
        </p:spPr>
      </p:pic>
      <p:pic>
        <p:nvPicPr>
          <p:cNvPr id="19" name="18 Imagen" descr="postres.jpg"/>
          <p:cNvPicPr>
            <a:picLocks noChangeAspect="1"/>
          </p:cNvPicPr>
          <p:nvPr/>
        </p:nvPicPr>
        <p:blipFill>
          <a:blip r:embed="rId10" cstate="print"/>
          <a:srcRect l="5625" t="17656" r="5781" b="14844"/>
          <a:stretch>
            <a:fillRect/>
          </a:stretch>
        </p:blipFill>
        <p:spPr>
          <a:xfrm>
            <a:off x="2643174" y="3000372"/>
            <a:ext cx="1000132" cy="762005"/>
          </a:xfrm>
          <a:prstGeom prst="ellipse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0"/>
                            </p:stCondLst>
                            <p:childTnLst>
                              <p:par>
                                <p:cTn id="1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3 -cumpleanos25 (24)_thumb.gif"/>
          <p:cNvPicPr>
            <a:picLocks noGrp="1" noChangeAspect="1"/>
          </p:cNvPicPr>
          <p:nvPr>
            <p:ph idx="1"/>
          </p:nvPr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357166"/>
            <a:ext cx="9144000" cy="6500834"/>
          </a:xfrm>
          <a:effectLst/>
          <a:scene3d>
            <a:camera prst="orthographicFront"/>
            <a:lightRig rig="threePt" dir="t"/>
          </a:scene3d>
          <a:sp3d>
            <a:bevelT w="215900" h="165100"/>
          </a:sp3d>
        </p:spPr>
      </p:pic>
      <p:sp>
        <p:nvSpPr>
          <p:cNvPr id="6" name="5 Rectángulo"/>
          <p:cNvSpPr/>
          <p:nvPr/>
        </p:nvSpPr>
        <p:spPr>
          <a:xfrm>
            <a:off x="928662" y="6429396"/>
            <a:ext cx="3000396" cy="4286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B81A2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4857760"/>
            <a:ext cx="857242" cy="2000240"/>
          </a:xfrm>
          <a:prstGeom prst="rect">
            <a:avLst/>
          </a:prstGeom>
        </p:spPr>
      </p:pic>
      <p:pic>
        <p:nvPicPr>
          <p:cNvPr id="8" name="7 Imagen" descr="B81A2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604" y="4857760"/>
            <a:ext cx="857242" cy="2000240"/>
          </a:xfrm>
          <a:prstGeom prst="rect">
            <a:avLst/>
          </a:prstGeom>
        </p:spPr>
      </p:pic>
      <p:pic>
        <p:nvPicPr>
          <p:cNvPr id="9" name="8 Imagen" descr="B81A2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984" y="4357694"/>
            <a:ext cx="857242" cy="2500306"/>
          </a:xfrm>
          <a:prstGeom prst="rect">
            <a:avLst/>
          </a:prstGeom>
        </p:spPr>
      </p:pic>
      <p:pic>
        <p:nvPicPr>
          <p:cNvPr id="10" name="9 Imagen" descr="B81A29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926" y="4357694"/>
            <a:ext cx="857242" cy="2500306"/>
          </a:xfrm>
          <a:prstGeom prst="rect">
            <a:avLst/>
          </a:prstGeom>
        </p:spPr>
      </p:pic>
      <p:pic>
        <p:nvPicPr>
          <p:cNvPr id="12" name="11 Imagen" descr="beso_que_se_pega_01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85715">
            <a:off x="6616878" y="4183594"/>
            <a:ext cx="2059785" cy="1865493"/>
          </a:xfrm>
          <a:prstGeom prst="rect">
            <a:avLst/>
          </a:prstGeom>
        </p:spPr>
      </p:pic>
      <p:pic>
        <p:nvPicPr>
          <p:cNvPr id="11" name="10 Imagen" descr="happy-birthday-image-greeting-card-orkut-scrap-cookies.jpg"/>
          <p:cNvPicPr>
            <a:picLocks noChangeAspect="1"/>
          </p:cNvPicPr>
          <p:nvPr/>
        </p:nvPicPr>
        <p:blipFill>
          <a:blip r:embed="rId6">
            <a:lum contrast="40000"/>
          </a:blip>
          <a:stretch>
            <a:fillRect/>
          </a:stretch>
        </p:blipFill>
        <p:spPr>
          <a:xfrm rot="19685181">
            <a:off x="3318221" y="3947852"/>
            <a:ext cx="2362261" cy="2581754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13" name="12 Rectángulo"/>
          <p:cNvSpPr/>
          <p:nvPr/>
        </p:nvSpPr>
        <p:spPr>
          <a:xfrm rot="18643562">
            <a:off x="3361070" y="4948186"/>
            <a:ext cx="7850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Paco</a:t>
            </a:r>
            <a:endParaRPr lang="es-ES" b="1" dirty="0">
              <a:ln>
                <a:solidFill>
                  <a:schemeClr val="tx2">
                    <a:lumMod val="50000"/>
                  </a:schemeClr>
                </a:solidFill>
              </a:ln>
              <a:solidFill>
                <a:schemeClr val="tx2">
                  <a:lumMod val="9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beerbirthdayyd3.pn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643174" y="979226"/>
            <a:ext cx="4147772" cy="5878774"/>
          </a:xfrm>
        </p:spPr>
      </p:pic>
      <p:pic>
        <p:nvPicPr>
          <p:cNvPr id="5" name="4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3714744" y="1357298"/>
            <a:ext cx="285752" cy="1214441"/>
          </a:xfrm>
          <a:prstGeom prst="rect">
            <a:avLst/>
          </a:prstGeom>
        </p:spPr>
      </p:pic>
      <p:pic>
        <p:nvPicPr>
          <p:cNvPr id="6" name="5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071933" y="1214422"/>
            <a:ext cx="285752" cy="1357314"/>
          </a:xfrm>
          <a:prstGeom prst="rect">
            <a:avLst/>
          </a:prstGeom>
        </p:spPr>
      </p:pic>
      <p:pic>
        <p:nvPicPr>
          <p:cNvPr id="7" name="6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357685" y="1214422"/>
            <a:ext cx="310967" cy="1357314"/>
          </a:xfrm>
          <a:prstGeom prst="rect">
            <a:avLst/>
          </a:prstGeom>
        </p:spPr>
      </p:pic>
      <p:pic>
        <p:nvPicPr>
          <p:cNvPr id="8" name="7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786313" y="1357298"/>
            <a:ext cx="285752" cy="1214438"/>
          </a:xfrm>
          <a:prstGeom prst="rect">
            <a:avLst/>
          </a:prstGeom>
        </p:spPr>
      </p:pic>
      <p:pic>
        <p:nvPicPr>
          <p:cNvPr id="9" name="8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072066" y="1285860"/>
            <a:ext cx="298360" cy="1285876"/>
          </a:xfrm>
          <a:prstGeom prst="rect">
            <a:avLst/>
          </a:prstGeom>
        </p:spPr>
      </p:pic>
      <p:pic>
        <p:nvPicPr>
          <p:cNvPr id="11" name="10 Imagen" descr="animation1zk5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28794" y="0"/>
            <a:ext cx="5619750" cy="89535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felizcumple89.gif"/>
          <p:cNvPicPr>
            <a:picLocks noGrp="1" noChangeAspect="1"/>
          </p:cNvPicPr>
          <p:nvPr>
            <p:ph idx="1"/>
          </p:nvPr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0" y="0"/>
            <a:ext cx="5319552" cy="2081216"/>
          </a:xfrm>
        </p:spPr>
      </p:pic>
      <p:pic>
        <p:nvPicPr>
          <p:cNvPr id="5" name="4 Imagen" descr="HBToYouAnimalBand.gif"/>
          <p:cNvPicPr>
            <a:picLocks noChangeAspect="1"/>
          </p:cNvPicPr>
          <p:nvPr/>
        </p:nvPicPr>
        <p:blipFill>
          <a:blip r:embed="rId3">
            <a:lum bright="-10000" contrast="20000"/>
          </a:blip>
          <a:stretch>
            <a:fillRect/>
          </a:stretch>
        </p:blipFill>
        <p:spPr>
          <a:xfrm>
            <a:off x="1142976" y="2285992"/>
            <a:ext cx="6643125" cy="4429184"/>
          </a:xfrm>
          <a:prstGeom prst="rect">
            <a:avLst/>
          </a:prstGeom>
        </p:spPr>
      </p:pic>
      <p:pic>
        <p:nvPicPr>
          <p:cNvPr id="6" name="5 Imagen" descr="feliz-cumpleanos--63423954390263250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6380" y="0"/>
            <a:ext cx="3857620" cy="2545732"/>
          </a:xfrm>
          <a:prstGeom prst="roundRect">
            <a:avLst/>
          </a:prstGeom>
          <a:effectLst>
            <a:softEdge rad="127000"/>
          </a:effectLst>
        </p:spPr>
      </p:pic>
      <p:sp>
        <p:nvSpPr>
          <p:cNvPr id="7" name="6 Rectángulo"/>
          <p:cNvSpPr/>
          <p:nvPr/>
        </p:nvSpPr>
        <p:spPr>
          <a:xfrm>
            <a:off x="5286380" y="2357430"/>
            <a:ext cx="3857620" cy="214314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cumplea.gif"/>
          <p:cNvPicPr>
            <a:picLocks noGrp="1" noChangeAspect="1"/>
          </p:cNvPicPr>
          <p:nvPr>
            <p:ph idx="1"/>
          </p:nvPr>
        </p:nvPicPr>
        <p:blipFill>
          <a:blip r:embed="rId2">
            <a:lum bright="-10000" contrast="30000"/>
          </a:blip>
          <a:stretch>
            <a:fillRect/>
          </a:stretch>
        </p:blipFill>
        <p:spPr>
          <a:xfrm>
            <a:off x="0" y="1714488"/>
            <a:ext cx="9144000" cy="3486159"/>
          </a:xfrm>
          <a:scene3d>
            <a:camera prst="orthographicFront"/>
            <a:lightRig rig="threePt" dir="t"/>
          </a:scene3d>
          <a:sp3d>
            <a:bevelT w="222250" h="317500" prst="convex"/>
          </a:sp3d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171448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5143512"/>
            <a:ext cx="9144000" cy="1714488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appyBirthday20.gif"/>
          <p:cNvPicPr>
            <a:picLocks noGrp="1" noChangeAspect="1"/>
          </p:cNvPicPr>
          <p:nvPr>
            <p:ph idx="1"/>
          </p:nvPr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6" name="5 Imagen" descr="gifs-animados-ran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7250" y="3643314"/>
            <a:ext cx="4476750" cy="1714500"/>
          </a:xfrm>
          <a:prstGeom prst="rect">
            <a:avLst/>
          </a:prstGeom>
        </p:spPr>
      </p:pic>
      <p:pic>
        <p:nvPicPr>
          <p:cNvPr id="7" name="6 Imagen" descr="gifs-animados-ran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0760" y="3714752"/>
            <a:ext cx="4476750" cy="1714500"/>
          </a:xfrm>
          <a:prstGeom prst="rect">
            <a:avLst/>
          </a:prstGeom>
        </p:spPr>
      </p:pic>
      <p:pic>
        <p:nvPicPr>
          <p:cNvPr id="8" name="7 Imagen" descr="gifs-animados-ran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28726" y="3857628"/>
            <a:ext cx="4476750" cy="1714500"/>
          </a:xfrm>
          <a:prstGeom prst="rect">
            <a:avLst/>
          </a:prstGeom>
        </p:spPr>
      </p:pic>
      <p:pic>
        <p:nvPicPr>
          <p:cNvPr id="9" name="8 Imagen" descr="gifs-animados-rana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3786190"/>
            <a:ext cx="4476750" cy="1714500"/>
          </a:xfrm>
          <a:prstGeom prst="rect">
            <a:avLst/>
          </a:prstGeom>
        </p:spPr>
      </p:pic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  <a:scene3d>
            <a:camera prst="orthographicFront"/>
            <a:lightRig rig="threePt" dir="t"/>
          </a:scene3d>
          <a:sp3d>
            <a:bevelT w="241300" h="247650" prst="convex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chicken-little-dancing (6)_thumb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3000372"/>
            <a:ext cx="2535810" cy="3567572"/>
          </a:xfrm>
        </p:spPr>
      </p:pic>
      <p:pic>
        <p:nvPicPr>
          <p:cNvPr id="6" name="5 Imagen" descr="19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596" y="357166"/>
            <a:ext cx="2762935" cy="2633675"/>
          </a:xfrm>
          <a:prstGeom prst="rect">
            <a:avLst/>
          </a:prstGeom>
        </p:spPr>
      </p:pic>
      <p:pic>
        <p:nvPicPr>
          <p:cNvPr id="7" name="6 Imagen" descr="b6932e4cf6d38d073beb6c0858b52f0f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 flipV="1">
            <a:off x="10239398" y="2285993"/>
            <a:ext cx="59334" cy="71438"/>
          </a:xfrm>
          <a:prstGeom prst="rect">
            <a:avLst/>
          </a:prstGeom>
        </p:spPr>
      </p:pic>
      <p:pic>
        <p:nvPicPr>
          <p:cNvPr id="8" name="7 Imagen" descr="GIF004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2330" y="428604"/>
            <a:ext cx="1427252" cy="2484457"/>
          </a:xfrm>
          <a:prstGeom prst="rect">
            <a:avLst/>
          </a:prstGeom>
        </p:spPr>
      </p:pic>
      <p:pic>
        <p:nvPicPr>
          <p:cNvPr id="9" name="8 Imagen" descr="i264881906_95332_4.gif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2857488" y="2857496"/>
            <a:ext cx="3643314" cy="3643314"/>
          </a:xfrm>
          <a:prstGeom prst="rect">
            <a:avLst/>
          </a:prstGeom>
        </p:spPr>
      </p:pic>
      <p:pic>
        <p:nvPicPr>
          <p:cNvPr id="10" name="9 Imagen" descr="pollitorap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57554" y="277283"/>
            <a:ext cx="3500462" cy="1940984"/>
          </a:xfrm>
          <a:prstGeom prst="rect">
            <a:avLst/>
          </a:prstGeom>
        </p:spPr>
      </p:pic>
      <p:pic>
        <p:nvPicPr>
          <p:cNvPr id="11" name="10 Imagen" descr="viu1209856536c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29388" y="3214686"/>
            <a:ext cx="2286000" cy="3048000"/>
          </a:xfrm>
          <a:prstGeom prst="rect">
            <a:avLst/>
          </a:prstGeom>
        </p:spPr>
      </p:pic>
      <p:pic>
        <p:nvPicPr>
          <p:cNvPr id="12" name="11 Imagen" descr="feliz-cumpleanos--634239543902632500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12523336" y="1357298"/>
            <a:ext cx="64007" cy="45719"/>
          </a:xfrm>
          <a:prstGeom prst="rect">
            <a:avLst/>
          </a:prstGeom>
        </p:spPr>
      </p:pic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14.gif"/>
          <p:cNvPicPr>
            <a:picLocks noGrp="1" noChangeAspect="1"/>
          </p:cNvPicPr>
          <p:nvPr>
            <p:ph idx="1"/>
          </p:nvPr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785786" y="2643182"/>
            <a:ext cx="2643206" cy="3786214"/>
          </a:xfrm>
        </p:spPr>
      </p:pic>
      <p:pic>
        <p:nvPicPr>
          <p:cNvPr id="6" name="5 Imagen" descr="magiadancantes160yp2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4929190" y="2919405"/>
            <a:ext cx="3925510" cy="3938595"/>
          </a:xfrm>
          <a:prstGeom prst="rect">
            <a:avLst/>
          </a:prstGeom>
        </p:spPr>
      </p:pic>
      <p:pic>
        <p:nvPicPr>
          <p:cNvPr id="7" name="6 Imagen" descr="171507_mundoimg_feliz_cumple_4_gif.gif"/>
          <p:cNvPicPr>
            <a:picLocks noChangeAspect="1"/>
          </p:cNvPicPr>
          <p:nvPr/>
        </p:nvPicPr>
        <p:blipFill>
          <a:blip r:embed="rId5">
            <a:lum bright="-10000" contrast="40000"/>
          </a:blip>
          <a:stretch>
            <a:fillRect/>
          </a:stretch>
        </p:blipFill>
        <p:spPr>
          <a:xfrm>
            <a:off x="2571736" y="0"/>
            <a:ext cx="4071966" cy="2143117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abrazo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376020" y="3214686"/>
            <a:ext cx="54028" cy="64483"/>
          </a:xfrm>
        </p:spPr>
      </p:pic>
      <p:pic>
        <p:nvPicPr>
          <p:cNvPr id="6" name="5 Imagen" descr="id_06b1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643042" y="2071678"/>
            <a:ext cx="5521403" cy="4786322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071538" y="357166"/>
            <a:ext cx="70526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Matura MT Script Capitals" pitchFamily="66" charset="0"/>
              </a:rPr>
              <a:t>Que la alegría de este día</a:t>
            </a:r>
          </a:p>
          <a:p>
            <a:pPr algn="ctr"/>
            <a:r>
              <a:rPr lang="es-ES" sz="4000" dirty="0" smtClean="0">
                <a:ln>
                  <a:solidFill>
                    <a:sysClr val="windowText" lastClr="000000"/>
                  </a:solidFill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latin typeface="Matura MT Script Capitals" pitchFamily="66" charset="0"/>
              </a:rPr>
              <a:t>sea la expresión constante de tu vida </a:t>
            </a:r>
            <a:endParaRPr lang="es-ES" sz="4000" dirty="0">
              <a:ln>
                <a:solidFill>
                  <a:sysClr val="windowText" lastClr="000000"/>
                </a:solidFill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tarta-del-barca-L-xWpmHC.jpeg"/>
          <p:cNvPicPr>
            <a:picLocks noGrp="1" noChangeAspect="1"/>
          </p:cNvPicPr>
          <p:nvPr>
            <p:ph idx="1"/>
          </p:nvPr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928662" y="0"/>
            <a:ext cx="7358114" cy="6858000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3000364" y="3071810"/>
            <a:ext cx="214314" cy="1214441"/>
          </a:xfrm>
          <a:prstGeom prst="rect">
            <a:avLst/>
          </a:prstGeom>
        </p:spPr>
      </p:pic>
      <p:pic>
        <p:nvPicPr>
          <p:cNvPr id="6" name="5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3214678" y="3286124"/>
            <a:ext cx="214314" cy="1214441"/>
          </a:xfrm>
          <a:prstGeom prst="rect">
            <a:avLst/>
          </a:prstGeom>
        </p:spPr>
      </p:pic>
      <p:pic>
        <p:nvPicPr>
          <p:cNvPr id="7" name="6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3500430" y="3357562"/>
            <a:ext cx="214314" cy="1214441"/>
          </a:xfrm>
          <a:prstGeom prst="rect">
            <a:avLst/>
          </a:prstGeom>
        </p:spPr>
      </p:pic>
      <p:pic>
        <p:nvPicPr>
          <p:cNvPr id="8" name="7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3857620" y="3429000"/>
            <a:ext cx="214314" cy="1214441"/>
          </a:xfrm>
          <a:prstGeom prst="rect">
            <a:avLst/>
          </a:prstGeom>
        </p:spPr>
      </p:pic>
      <p:pic>
        <p:nvPicPr>
          <p:cNvPr id="9" name="8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143372" y="3500438"/>
            <a:ext cx="214314" cy="1214441"/>
          </a:xfrm>
          <a:prstGeom prst="rect">
            <a:avLst/>
          </a:prstGeom>
        </p:spPr>
      </p:pic>
      <p:pic>
        <p:nvPicPr>
          <p:cNvPr id="10" name="9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525776" y="3643314"/>
            <a:ext cx="189100" cy="1071565"/>
          </a:xfrm>
          <a:prstGeom prst="rect">
            <a:avLst/>
          </a:prstGeom>
        </p:spPr>
      </p:pic>
      <p:pic>
        <p:nvPicPr>
          <p:cNvPr id="11" name="10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929190" y="3571876"/>
            <a:ext cx="189100" cy="1071565"/>
          </a:xfrm>
          <a:prstGeom prst="rect">
            <a:avLst/>
          </a:prstGeom>
        </p:spPr>
      </p:pic>
      <p:pic>
        <p:nvPicPr>
          <p:cNvPr id="12" name="11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357818" y="3500438"/>
            <a:ext cx="214314" cy="1214441"/>
          </a:xfrm>
          <a:prstGeom prst="rect">
            <a:avLst/>
          </a:prstGeom>
        </p:spPr>
      </p:pic>
      <p:pic>
        <p:nvPicPr>
          <p:cNvPr id="13" name="12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643570" y="3357562"/>
            <a:ext cx="214314" cy="1214441"/>
          </a:xfrm>
          <a:prstGeom prst="rect">
            <a:avLst/>
          </a:prstGeom>
        </p:spPr>
      </p:pic>
      <p:pic>
        <p:nvPicPr>
          <p:cNvPr id="14" name="13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929322" y="3214686"/>
            <a:ext cx="214314" cy="1214441"/>
          </a:xfrm>
          <a:prstGeom prst="rect">
            <a:avLst/>
          </a:prstGeom>
        </p:spPr>
      </p:pic>
      <p:pic>
        <p:nvPicPr>
          <p:cNvPr id="15" name="14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215074" y="3071810"/>
            <a:ext cx="214314" cy="1214441"/>
          </a:xfrm>
          <a:prstGeom prst="rect">
            <a:avLst/>
          </a:prstGeom>
        </p:spPr>
      </p:pic>
      <p:pic>
        <p:nvPicPr>
          <p:cNvPr id="18" name="17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2428860" y="2428868"/>
            <a:ext cx="214314" cy="1404941"/>
          </a:xfrm>
          <a:prstGeom prst="rect">
            <a:avLst/>
          </a:prstGeom>
        </p:spPr>
      </p:pic>
      <p:pic>
        <p:nvPicPr>
          <p:cNvPr id="21" name="20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2714612" y="2928934"/>
            <a:ext cx="214314" cy="1214441"/>
          </a:xfrm>
          <a:prstGeom prst="rect">
            <a:avLst/>
          </a:prstGeom>
        </p:spPr>
      </p:pic>
      <p:pic>
        <p:nvPicPr>
          <p:cNvPr id="22" name="21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500826" y="2857496"/>
            <a:ext cx="214314" cy="1214441"/>
          </a:xfrm>
          <a:prstGeom prst="rect">
            <a:avLst/>
          </a:prstGeom>
        </p:spPr>
      </p:pic>
      <p:pic>
        <p:nvPicPr>
          <p:cNvPr id="23" name="22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715140" y="2500306"/>
            <a:ext cx="214314" cy="1214441"/>
          </a:xfrm>
          <a:prstGeom prst="rect">
            <a:avLst/>
          </a:prstGeom>
        </p:spPr>
      </p:pic>
      <p:pic>
        <p:nvPicPr>
          <p:cNvPr id="24" name="23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2714612" y="1071546"/>
            <a:ext cx="197506" cy="1119193"/>
          </a:xfrm>
          <a:prstGeom prst="rect">
            <a:avLst/>
          </a:prstGeom>
        </p:spPr>
      </p:pic>
      <p:pic>
        <p:nvPicPr>
          <p:cNvPr id="25" name="24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858016" y="1785926"/>
            <a:ext cx="214314" cy="1214441"/>
          </a:xfrm>
          <a:prstGeom prst="rect">
            <a:avLst/>
          </a:prstGeom>
        </p:spPr>
      </p:pic>
      <p:pic>
        <p:nvPicPr>
          <p:cNvPr id="26" name="25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715139" y="1357298"/>
            <a:ext cx="214312" cy="1000127"/>
          </a:xfrm>
          <a:prstGeom prst="rect">
            <a:avLst/>
          </a:prstGeom>
        </p:spPr>
      </p:pic>
      <p:pic>
        <p:nvPicPr>
          <p:cNvPr id="27" name="26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2928926" y="928670"/>
            <a:ext cx="189100" cy="1071565"/>
          </a:xfrm>
          <a:prstGeom prst="rect">
            <a:avLst/>
          </a:prstGeom>
        </p:spPr>
      </p:pic>
      <p:pic>
        <p:nvPicPr>
          <p:cNvPr id="28" name="27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3143240" y="857232"/>
            <a:ext cx="189100" cy="1071565"/>
          </a:xfrm>
          <a:prstGeom prst="rect">
            <a:avLst/>
          </a:prstGeom>
        </p:spPr>
      </p:pic>
      <p:pic>
        <p:nvPicPr>
          <p:cNvPr id="29" name="28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2500298" y="1357298"/>
            <a:ext cx="197506" cy="1119193"/>
          </a:xfrm>
          <a:prstGeom prst="rect">
            <a:avLst/>
          </a:prstGeom>
        </p:spPr>
      </p:pic>
      <p:pic>
        <p:nvPicPr>
          <p:cNvPr id="30" name="29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2285984" y="1643050"/>
            <a:ext cx="197506" cy="1119193"/>
          </a:xfrm>
          <a:prstGeom prst="rect">
            <a:avLst/>
          </a:prstGeom>
        </p:spPr>
      </p:pic>
      <p:pic>
        <p:nvPicPr>
          <p:cNvPr id="31" name="30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500826" y="1142984"/>
            <a:ext cx="214312" cy="1000127"/>
          </a:xfrm>
          <a:prstGeom prst="rect">
            <a:avLst/>
          </a:prstGeom>
        </p:spPr>
      </p:pic>
      <p:pic>
        <p:nvPicPr>
          <p:cNvPr id="32" name="31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286511" y="928670"/>
            <a:ext cx="204791" cy="1000127"/>
          </a:xfrm>
          <a:prstGeom prst="rect">
            <a:avLst/>
          </a:prstGeom>
        </p:spPr>
      </p:pic>
      <p:pic>
        <p:nvPicPr>
          <p:cNvPr id="33" name="32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2214546" y="2000240"/>
            <a:ext cx="197506" cy="1119193"/>
          </a:xfrm>
          <a:prstGeom prst="rect">
            <a:avLst/>
          </a:prstGeom>
        </p:spPr>
      </p:pic>
      <p:sp>
        <p:nvSpPr>
          <p:cNvPr id="37" name="36 Nube"/>
          <p:cNvSpPr/>
          <p:nvPr/>
        </p:nvSpPr>
        <p:spPr>
          <a:xfrm>
            <a:off x="4500562" y="4357694"/>
            <a:ext cx="3714776" cy="2500306"/>
          </a:xfrm>
          <a:prstGeom prst="cloud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90500" h="190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uadroTexto"/>
          <p:cNvSpPr txBox="1"/>
          <p:nvPr/>
        </p:nvSpPr>
        <p:spPr>
          <a:xfrm>
            <a:off x="-1071602" y="450057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41" name="40 CuadroTexto"/>
          <p:cNvSpPr txBox="1"/>
          <p:nvPr/>
        </p:nvSpPr>
        <p:spPr>
          <a:xfrm>
            <a:off x="5357818" y="5429264"/>
            <a:ext cx="2189254" cy="1015663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6000" b="1" dirty="0" smtClean="0">
                <a:ln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Paco</a:t>
            </a:r>
            <a:endParaRPr lang="es-ES" sz="6000" b="1" dirty="0">
              <a:ln>
                <a:solidFill>
                  <a:sysClr val="windowText" lastClr="000000"/>
                </a:solidFill>
              </a:ln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42" name="41 CuadroTexto"/>
          <p:cNvSpPr txBox="1"/>
          <p:nvPr/>
        </p:nvSpPr>
        <p:spPr>
          <a:xfrm>
            <a:off x="4857752" y="4643446"/>
            <a:ext cx="3359244" cy="10772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3200" b="1" dirty="0" err="1" smtClean="0">
                <a:ln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Felíz</a:t>
            </a:r>
            <a:r>
              <a:rPr lang="es-ES" sz="3200" b="1" dirty="0" smtClean="0">
                <a:ln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  </a:t>
            </a:r>
          </a:p>
          <a:p>
            <a:pPr algn="ctr"/>
            <a:r>
              <a:rPr lang="es-ES" sz="3200" b="1" dirty="0" smtClean="0">
                <a:ln>
                  <a:solidFill>
                    <a:sysClr val="windowText" lastClr="000000"/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Cumpleaños</a:t>
            </a:r>
            <a:endParaRPr lang="es-ES" sz="3200" b="1" dirty="0">
              <a:ln>
                <a:solidFill>
                  <a:sysClr val="windowText" lastClr="000000"/>
                </a:solidFill>
              </a:ln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</a:endParaRPr>
          </a:p>
        </p:txBody>
      </p:sp>
      <p:sp>
        <p:nvSpPr>
          <p:cNvPr id="38" name="37 Rectángulo"/>
          <p:cNvSpPr/>
          <p:nvPr/>
        </p:nvSpPr>
        <p:spPr>
          <a:xfrm>
            <a:off x="8286776" y="0"/>
            <a:ext cx="857224" cy="68580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0" y="0"/>
            <a:ext cx="857224" cy="6858000"/>
          </a:xfrm>
          <a:prstGeom prst="rect">
            <a:avLst/>
          </a:prstGeom>
          <a:blipFill dpi="0" rotWithShape="1">
            <a:blip r:embed="rId7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3" name="42 Imagen" descr="z6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6072196" y="857232"/>
            <a:ext cx="175535" cy="857251"/>
          </a:xfrm>
          <a:prstGeom prst="rect">
            <a:avLst/>
          </a:prstGeom>
        </p:spPr>
      </p:pic>
    </p:spTree>
  </p:cSld>
  <p:clrMapOvr>
    <a:masterClrMapping/>
  </p:clrMapOvr>
  <p:transition advTm="20000">
    <p:sndAc>
      <p:stSnd>
        <p:snd r:embed="rId2" name="Happy Birthday -Traditional - Feliz Cumplean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4" name="3 Lágrima"/>
          <p:cNvSpPr/>
          <p:nvPr/>
        </p:nvSpPr>
        <p:spPr>
          <a:xfrm rot="550667">
            <a:off x="249930" y="3471242"/>
            <a:ext cx="3491075" cy="3414159"/>
          </a:xfrm>
          <a:prstGeom prst="teardrop">
            <a:avLst>
              <a:gd name="adj" fmla="val 131176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54297" flipH="1" flipV="1">
            <a:off x="5594953" y="34049"/>
            <a:ext cx="3609981" cy="3429863"/>
          </a:xfrm>
          <a:prstGeom prst="teardrop">
            <a:avLst>
              <a:gd name="adj" fmla="val 128687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5812551">
            <a:off x="5394634" y="3428139"/>
            <a:ext cx="3414375" cy="3570635"/>
          </a:xfrm>
          <a:prstGeom prst="teardrop">
            <a:avLst>
              <a:gd name="adj" fmla="val 127097"/>
            </a:avLst>
          </a:prstGeom>
          <a:gradFill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4687258">
            <a:off x="109432" y="-215331"/>
            <a:ext cx="3489370" cy="3798713"/>
          </a:xfrm>
          <a:prstGeom prst="teardrop">
            <a:avLst>
              <a:gd name="adj" fmla="val 124254"/>
            </a:avLst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CuadroTexto"/>
          <p:cNvSpPr txBox="1"/>
          <p:nvPr/>
        </p:nvSpPr>
        <p:spPr>
          <a:xfrm>
            <a:off x="785786" y="4357694"/>
            <a:ext cx="264320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Script MT Bold" pitchFamily="66" charset="0"/>
              </a:rPr>
              <a:t>Gracias por ser alguien con quien siempre puedo hablar, pensar en voz alta reflexionar y compartir mis días</a:t>
            </a:r>
          </a:p>
          <a:p>
            <a:pPr algn="ctr"/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215042" y="928670"/>
            <a:ext cx="2571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Script MT Bold" pitchFamily="66" charset="0"/>
              </a:rPr>
              <a:t>Las palabras no pueden expresar toda la felicidad que te deseo en este maravilloso día y en todos  los días de tu vida</a:t>
            </a:r>
          </a:p>
          <a:p>
            <a:pPr algn="ctr"/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500034" y="714356"/>
            <a:ext cx="307183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 smtClean="0">
                <a:solidFill>
                  <a:schemeClr val="bg1"/>
                </a:solidFill>
                <a:latin typeface="Script MT Bold" pitchFamily="66" charset="0"/>
              </a:rPr>
              <a:t>Eres mi confidente. Conoces mi historia del principio al fin. Sabes de mis pensamientos. Mis anhelos más profundos. Mis decepciones y temores. Me comprendes, por todo esto siento una inmensa dicha de tenerte</a:t>
            </a:r>
          </a:p>
          <a:p>
            <a:pPr algn="ctr"/>
            <a:r>
              <a:rPr lang="es-ES" sz="1600" dirty="0" smtClean="0">
                <a:solidFill>
                  <a:schemeClr val="bg1"/>
                </a:solidFill>
                <a:latin typeface="Script MT Bold" pitchFamily="66" charset="0"/>
              </a:rPr>
              <a:t>            </a:t>
            </a:r>
            <a:endParaRPr lang="es-ES" sz="1600" dirty="0">
              <a:solidFill>
                <a:schemeClr val="bg1"/>
              </a:solidFill>
              <a:latin typeface="Script MT Bold" pitchFamily="66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5500694" y="3857628"/>
            <a:ext cx="3071834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>
                <a:solidFill>
                  <a:schemeClr val="bg1"/>
                </a:solidFill>
                <a:latin typeface="Script MT Bold" pitchFamily="66" charset="0"/>
              </a:rPr>
              <a:t>Eres para mí tan importante que quiero compartir  mil años más contigo, lo demás ya lo sabes por que te lo digo todos los días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Script MT Bold" pitchFamily="66" charset="0"/>
              </a:rPr>
              <a:t>        ¡Gracias por existir  !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Script MT Bold" pitchFamily="66" charset="0"/>
              </a:rPr>
              <a:t>       Besos y abrazos 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Matura MT Script Capitals" pitchFamily="66" charset="0"/>
              </a:rPr>
              <a:t> Jazmín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Matura MT Script Capitals" pitchFamily="66" charset="0"/>
              </a:rPr>
              <a:t>       </a:t>
            </a:r>
            <a:r>
              <a:rPr lang="es-ES" dirty="0" smtClean="0">
                <a:solidFill>
                  <a:schemeClr val="bg1"/>
                </a:solidFill>
                <a:latin typeface="Script MT Bold" pitchFamily="66" charset="0"/>
              </a:rPr>
              <a:t>         </a:t>
            </a:r>
          </a:p>
          <a:p>
            <a:pPr algn="ctr"/>
            <a:endParaRPr lang="es-ES" dirty="0" smtClean="0">
              <a:solidFill>
                <a:schemeClr val="bg1"/>
              </a:solidFill>
              <a:latin typeface="Script MT Bold" pitchFamily="66" charset="0"/>
            </a:endParaRP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Script MT Bold" pitchFamily="66" charset="0"/>
              </a:rPr>
              <a:t>   </a:t>
            </a:r>
          </a:p>
          <a:p>
            <a:pPr algn="ctr"/>
            <a:endParaRPr lang="es-ES" dirty="0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endParaRPr lang="es-ES" dirty="0" smtClean="0">
              <a:solidFill>
                <a:srgbClr val="0000C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endParaRPr lang="es-ES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7" name="16 Imagen" descr="Feliz_cumple4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2928926" y="2000240"/>
            <a:ext cx="3827256" cy="1585913"/>
          </a:xfrm>
          <a:prstGeom prst="rect">
            <a:avLst/>
          </a:prstGeom>
        </p:spPr>
      </p:pic>
      <p:sp>
        <p:nvSpPr>
          <p:cNvPr id="18" name="17 Rectángulo"/>
          <p:cNvSpPr/>
          <p:nvPr/>
        </p:nvSpPr>
        <p:spPr>
          <a:xfrm>
            <a:off x="3428992" y="3357562"/>
            <a:ext cx="2500330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6600" b="1" dirty="0" smtClean="0">
                <a:ln>
                  <a:solidFill>
                    <a:schemeClr val="bg1"/>
                  </a:solidFill>
                </a:ln>
                <a:gradFill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</a:rPr>
              <a:t>Paco</a:t>
            </a:r>
          </a:p>
          <a:p>
            <a:endParaRPr lang="es-ES" sz="4000" b="1" dirty="0">
              <a:blipFill dpi="0" rotWithShape="1">
                <a:blip r:embed="rId5"/>
                <a:srcRect/>
                <a:tile tx="0" ty="0" sx="100000" sy="100000" flip="none" algn="tl"/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8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9000"/>
                            </p:stCondLst>
                            <p:childTnLst>
                              <p:par>
                                <p:cTn id="5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1000"/>
                            </p:stCondLst>
                            <p:childTnLst>
                              <p:par>
                                <p:cTn id="6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3000"/>
                            </p:stCondLst>
                            <p:childTnLst>
                              <p:par>
                                <p:cTn id="66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/>
      <p:bldP spid="9" grpId="0"/>
      <p:bldP spid="10" grpId="0"/>
      <p:bldP spid="11" grpId="0"/>
      <p:bldP spid="1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pia de Presentación1pLISTO FP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Copia de Presentación1pLISTO FP</Template>
  <TotalTime>0</TotalTime>
  <Words>226</Words>
  <Application>Microsoft Office PowerPoint</Application>
  <PresentationFormat>Presentación en pantalla (4:3)</PresentationFormat>
  <Paragraphs>56</Paragraphs>
  <Slides>18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Copia de Presentación1pLISTO FP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2012-05-29T15:25:03Z</dcterms:created>
  <dcterms:modified xsi:type="dcterms:W3CDTF">2012-05-29T15:27:15Z</dcterms:modified>
</cp:coreProperties>
</file>