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62" r:id="rId4"/>
    <p:sldId id="257" r:id="rId5"/>
    <p:sldId id="268" r:id="rId6"/>
    <p:sldId id="258" r:id="rId7"/>
    <p:sldId id="263" r:id="rId8"/>
    <p:sldId id="264" r:id="rId9"/>
    <p:sldId id="266" r:id="rId10"/>
    <p:sldId id="265" r:id="rId11"/>
    <p:sldId id="267" r:id="rId12"/>
    <p:sldId id="271" r:id="rId13"/>
    <p:sldId id="259" r:id="rId14"/>
    <p:sldId id="269" r:id="rId15"/>
    <p:sldId id="272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WXBNQc/dZvkIsgWTOex7w" hashData="ahVTZbHwnA4FjeRdb7MBhl8D4G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02800"/>
    <a:srgbClr val="2E17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334" autoAdjust="0"/>
    <p:restoredTop sz="94660"/>
  </p:normalViewPr>
  <p:slideViewPr>
    <p:cSldViewPr>
      <p:cViewPr>
        <p:scale>
          <a:sx n="60" d="100"/>
          <a:sy n="60" d="100"/>
        </p:scale>
        <p:origin x="-64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B6115-4553-41AF-8F05-13DCC6DA11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DBB0A-BE45-4483-A63D-DEAFCBEF4422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8BEBC-8083-439E-A000-86111DD3C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2062C1-67E8-4F11-B6E8-F1E79A0960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3.gif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17" Type="http://schemas.openxmlformats.org/officeDocument/2006/relationships/image" Target="../media/image12.png"/><Relationship Id="rId2" Type="http://schemas.openxmlformats.org/officeDocument/2006/relationships/image" Target="../media/image13.jpeg"/><Relationship Id="rId16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4.gif"/><Relationship Id="rId5" Type="http://schemas.openxmlformats.org/officeDocument/2006/relationships/image" Target="../media/image16.png"/><Relationship Id="rId15" Type="http://schemas.openxmlformats.org/officeDocument/2006/relationships/image" Target="../media/image25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12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gif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9.gif"/><Relationship Id="rId7" Type="http://schemas.openxmlformats.org/officeDocument/2006/relationships/image" Target="../media/image42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54.png"/><Relationship Id="rId4" Type="http://schemas.openxmlformats.org/officeDocument/2006/relationships/image" Target="../media/image53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gif"/><Relationship Id="rId7" Type="http://schemas.openxmlformats.org/officeDocument/2006/relationships/image" Target="../media/image6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gif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4.gif"/><Relationship Id="rId7" Type="http://schemas.openxmlformats.org/officeDocument/2006/relationships/image" Target="../media/image12.pn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22.png"/><Relationship Id="rId4" Type="http://schemas.openxmlformats.org/officeDocument/2006/relationships/image" Target="../media/image57.gif"/><Relationship Id="rId9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8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1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gif"/><Relationship Id="rId4" Type="http://schemas.openxmlformats.org/officeDocument/2006/relationships/image" Target="../media/image8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ted-gifs-21-09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16"/>
          </a:xfrm>
        </p:spPr>
      </p:pic>
      <p:pic>
        <p:nvPicPr>
          <p:cNvPr id="5" name="4 Imagen" descr="grand-marni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1928802"/>
            <a:ext cx="7572428" cy="5026199"/>
          </a:xfrm>
          <a:prstGeom prst="rect">
            <a:avLst/>
          </a:prstGeom>
        </p:spPr>
      </p:pic>
      <p:pic>
        <p:nvPicPr>
          <p:cNvPr id="11" name="10 Imagen" descr="felicidades-animadas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0"/>
            <a:ext cx="5429288" cy="1364235"/>
          </a:xfrm>
          <a:prstGeom prst="rect">
            <a:avLst/>
          </a:prstGeom>
        </p:spPr>
      </p:pic>
      <p:pic>
        <p:nvPicPr>
          <p:cNvPr id="12" name="1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786050" y="2357430"/>
            <a:ext cx="214314" cy="902506"/>
          </a:xfrm>
          <a:prstGeom prst="rect">
            <a:avLst/>
          </a:prstGeom>
        </p:spPr>
      </p:pic>
      <p:pic>
        <p:nvPicPr>
          <p:cNvPr id="13" name="1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786050" y="3000372"/>
            <a:ext cx="214314" cy="902506"/>
          </a:xfrm>
          <a:prstGeom prst="rect">
            <a:avLst/>
          </a:prstGeom>
        </p:spPr>
      </p:pic>
      <p:pic>
        <p:nvPicPr>
          <p:cNvPr id="14" name="1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928926" y="3286124"/>
            <a:ext cx="214314" cy="902506"/>
          </a:xfrm>
          <a:prstGeom prst="rect">
            <a:avLst/>
          </a:prstGeom>
        </p:spPr>
      </p:pic>
      <p:pic>
        <p:nvPicPr>
          <p:cNvPr id="15" name="14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214678" y="3500438"/>
            <a:ext cx="214314" cy="902506"/>
          </a:xfrm>
          <a:prstGeom prst="rect">
            <a:avLst/>
          </a:prstGeom>
        </p:spPr>
      </p:pic>
      <p:pic>
        <p:nvPicPr>
          <p:cNvPr id="16" name="15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428992" y="3571876"/>
            <a:ext cx="214314" cy="902506"/>
          </a:xfrm>
          <a:prstGeom prst="rect">
            <a:avLst/>
          </a:prstGeom>
        </p:spPr>
      </p:pic>
      <p:pic>
        <p:nvPicPr>
          <p:cNvPr id="17" name="16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786182" y="3714752"/>
            <a:ext cx="214314" cy="902506"/>
          </a:xfrm>
          <a:prstGeom prst="rect">
            <a:avLst/>
          </a:prstGeom>
        </p:spPr>
      </p:pic>
      <p:pic>
        <p:nvPicPr>
          <p:cNvPr id="21" name="2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286380" y="3714752"/>
            <a:ext cx="214314" cy="902506"/>
          </a:xfrm>
          <a:prstGeom prst="rect">
            <a:avLst/>
          </a:prstGeom>
        </p:spPr>
      </p:pic>
      <p:pic>
        <p:nvPicPr>
          <p:cNvPr id="22" name="2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15008" y="3357562"/>
            <a:ext cx="214314" cy="902506"/>
          </a:xfrm>
          <a:prstGeom prst="rect">
            <a:avLst/>
          </a:prstGeom>
        </p:spPr>
      </p:pic>
      <p:pic>
        <p:nvPicPr>
          <p:cNvPr id="23" name="2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072198" y="3071810"/>
            <a:ext cx="214314" cy="902506"/>
          </a:xfrm>
          <a:prstGeom prst="rect">
            <a:avLst/>
          </a:prstGeom>
        </p:spPr>
      </p:pic>
      <p:pic>
        <p:nvPicPr>
          <p:cNvPr id="24" name="2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286512" y="2214554"/>
            <a:ext cx="214314" cy="902506"/>
          </a:xfrm>
          <a:prstGeom prst="rect">
            <a:avLst/>
          </a:prstGeom>
        </p:spPr>
      </p:pic>
      <p:pic>
        <p:nvPicPr>
          <p:cNvPr id="25" name="24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000760" y="2000240"/>
            <a:ext cx="214314" cy="902506"/>
          </a:xfrm>
          <a:prstGeom prst="rect">
            <a:avLst/>
          </a:prstGeom>
        </p:spPr>
      </p:pic>
      <p:pic>
        <p:nvPicPr>
          <p:cNvPr id="26" name="25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643570" y="1857364"/>
            <a:ext cx="214314" cy="902506"/>
          </a:xfrm>
          <a:prstGeom prst="rect">
            <a:avLst/>
          </a:prstGeom>
        </p:spPr>
      </p:pic>
      <p:pic>
        <p:nvPicPr>
          <p:cNvPr id="27" name="26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071802" y="2143116"/>
            <a:ext cx="214314" cy="902506"/>
          </a:xfrm>
          <a:prstGeom prst="rect">
            <a:avLst/>
          </a:prstGeom>
        </p:spPr>
      </p:pic>
      <p:pic>
        <p:nvPicPr>
          <p:cNvPr id="28" name="27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00430" y="1857364"/>
            <a:ext cx="214314" cy="902506"/>
          </a:xfrm>
          <a:prstGeom prst="rect">
            <a:avLst/>
          </a:prstGeom>
        </p:spPr>
      </p:pic>
      <p:pic>
        <p:nvPicPr>
          <p:cNvPr id="29" name="28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857620" y="1714488"/>
            <a:ext cx="214314" cy="902506"/>
          </a:xfrm>
          <a:prstGeom prst="rect">
            <a:avLst/>
          </a:prstGeom>
        </p:spPr>
      </p:pic>
      <p:pic>
        <p:nvPicPr>
          <p:cNvPr id="30" name="29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214810" y="1571612"/>
            <a:ext cx="214314" cy="902506"/>
          </a:xfrm>
          <a:prstGeom prst="rect">
            <a:avLst/>
          </a:prstGeom>
        </p:spPr>
      </p:pic>
      <p:pic>
        <p:nvPicPr>
          <p:cNvPr id="31" name="3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714876" y="1571612"/>
            <a:ext cx="214314" cy="902506"/>
          </a:xfrm>
          <a:prstGeom prst="rect">
            <a:avLst/>
          </a:prstGeom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214942" y="1643050"/>
            <a:ext cx="214314" cy="902506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215074" y="2714620"/>
            <a:ext cx="214314" cy="902506"/>
          </a:xfrm>
          <a:prstGeom prst="rect">
            <a:avLst/>
          </a:prstGeom>
        </p:spPr>
      </p:pic>
      <p:pic>
        <p:nvPicPr>
          <p:cNvPr id="34" name="Picture 6" descr="http://s3.argim.net/files/s/alizee_v0q.gif"/>
          <p:cNvPicPr>
            <a:picLocks noChangeAspect="1" noChangeArrowheads="1"/>
          </p:cNvPicPr>
          <p:nvPr/>
        </p:nvPicPr>
        <p:blipFill>
          <a:blip r:embed="rId7">
            <a:lum bright="-20000" contrast="30000"/>
          </a:blip>
          <a:srcRect/>
          <a:stretch>
            <a:fillRect/>
          </a:stretch>
        </p:blipFill>
        <p:spPr bwMode="auto">
          <a:xfrm>
            <a:off x="3286116" y="714356"/>
            <a:ext cx="2286000" cy="3476629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4338" name="Picture 2" descr="http://diseloconchocolate.es/UploadedFiles/2011111809220389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71934" y="5773475"/>
            <a:ext cx="1428760" cy="1084525"/>
          </a:xfrm>
          <a:prstGeom prst="rect">
            <a:avLst/>
          </a:prstGeom>
          <a:noFill/>
        </p:spPr>
      </p:pic>
      <p:pic>
        <p:nvPicPr>
          <p:cNvPr id="14342" name="Picture 6" descr="http://diseloconchocolate.es/UploadedFiles/2011111512515359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86050" y="5643578"/>
            <a:ext cx="1599887" cy="1214422"/>
          </a:xfrm>
          <a:prstGeom prst="rect">
            <a:avLst/>
          </a:prstGeom>
          <a:noFill/>
        </p:spPr>
      </p:pic>
      <p:pic>
        <p:nvPicPr>
          <p:cNvPr id="35" name="Picture 6" descr="http://diseloconchocolate.es/UploadedFiles/2011111512515359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5643578"/>
            <a:ext cx="1599887" cy="1214422"/>
          </a:xfrm>
          <a:prstGeom prst="rect">
            <a:avLst/>
          </a:prstGeom>
          <a:noFill/>
        </p:spPr>
      </p:pic>
      <p:pic>
        <p:nvPicPr>
          <p:cNvPr id="36" name="Picture 2" descr="http://diseloconchocolate.es/UploadedFiles/2011111809220389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5214950"/>
            <a:ext cx="1428760" cy="1084525"/>
          </a:xfrm>
          <a:prstGeom prst="rect">
            <a:avLst/>
          </a:prstGeom>
          <a:noFill/>
        </p:spPr>
      </p:pic>
      <p:pic>
        <p:nvPicPr>
          <p:cNvPr id="37" name="Picture 2" descr="http://diseloconchocolate.es/UploadedFiles/2011111809220389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5357826"/>
            <a:ext cx="1428760" cy="1084525"/>
          </a:xfrm>
          <a:prstGeom prst="rect">
            <a:avLst/>
          </a:prstGeom>
          <a:noFill/>
        </p:spPr>
      </p:pic>
      <p:pic>
        <p:nvPicPr>
          <p:cNvPr id="38" name="Picture 6" descr="http://diseloconchocolate.es/UploadedFiles/2011111512515359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42976" y="4429132"/>
            <a:ext cx="1457011" cy="1105969"/>
          </a:xfrm>
          <a:prstGeom prst="rect">
            <a:avLst/>
          </a:prstGeom>
          <a:noFill/>
        </p:spPr>
      </p:pic>
      <p:pic>
        <p:nvPicPr>
          <p:cNvPr id="39" name="Picture 6" descr="http://diseloconchocolate.es/UploadedFiles/2011111512515359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8017" y="4429132"/>
            <a:ext cx="1428760" cy="1084525"/>
          </a:xfrm>
          <a:prstGeom prst="rect">
            <a:avLst/>
          </a:prstGeom>
          <a:noFill/>
        </p:spPr>
      </p:pic>
      <p:pic>
        <p:nvPicPr>
          <p:cNvPr id="40" name="Picture 2" descr="http://diseloconchocolate.es/UploadedFiles/2011111809220389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285852" y="3714752"/>
            <a:ext cx="1240534" cy="941649"/>
          </a:xfrm>
          <a:prstGeom prst="rect">
            <a:avLst/>
          </a:prstGeom>
          <a:noFill/>
        </p:spPr>
      </p:pic>
      <p:pic>
        <p:nvPicPr>
          <p:cNvPr id="41" name="Picture 2" descr="http://diseloconchocolate.es/UploadedFiles/2011111809220389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29454" y="3571876"/>
            <a:ext cx="1240534" cy="941649"/>
          </a:xfrm>
          <a:prstGeom prst="rect">
            <a:avLst/>
          </a:prstGeom>
          <a:noFill/>
        </p:spPr>
      </p:pic>
      <p:pic>
        <p:nvPicPr>
          <p:cNvPr id="42" name="4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143372" y="3786190"/>
            <a:ext cx="214314" cy="902506"/>
          </a:xfrm>
          <a:prstGeom prst="rect">
            <a:avLst/>
          </a:prstGeom>
        </p:spPr>
      </p:pic>
      <p:pic>
        <p:nvPicPr>
          <p:cNvPr id="43" name="4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500562" y="3786190"/>
            <a:ext cx="214314" cy="902506"/>
          </a:xfrm>
          <a:prstGeom prst="rect">
            <a:avLst/>
          </a:prstGeom>
        </p:spPr>
      </p:pic>
      <p:pic>
        <p:nvPicPr>
          <p:cNvPr id="44" name="4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857752" y="3786190"/>
            <a:ext cx="214314" cy="902506"/>
          </a:xfrm>
          <a:prstGeom prst="rect">
            <a:avLst/>
          </a:prstGeom>
        </p:spPr>
      </p:pic>
      <p:pic>
        <p:nvPicPr>
          <p:cNvPr id="14348" name="Picture 12" descr="Rendered Image"/>
          <p:cNvPicPr>
            <a:picLocks noChangeAspect="1" noChangeArrowheads="1" noCrop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3786182" y="5000636"/>
            <a:ext cx="1924050" cy="895351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chilly" dir="t"/>
          </a:scene3d>
          <a:sp3d prstMaterial="flat">
            <a:bevelT w="127000" h="165100"/>
          </a:sp3d>
        </p:spPr>
      </p:pic>
      <p:sp>
        <p:nvSpPr>
          <p:cNvPr id="45" name="44 CuadroTexto"/>
          <p:cNvSpPr txBox="1"/>
          <p:nvPr/>
        </p:nvSpPr>
        <p:spPr>
          <a:xfrm>
            <a:off x="214282" y="52863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4350" name="Picture 14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6643702" y="5715016"/>
            <a:ext cx="561975" cy="428626"/>
          </a:xfrm>
          <a:prstGeom prst="rect">
            <a:avLst/>
          </a:prstGeom>
          <a:noFill/>
        </p:spPr>
      </p:pic>
      <p:sp>
        <p:nvSpPr>
          <p:cNvPr id="46" name="45 CuadroTexto"/>
          <p:cNvSpPr txBox="1"/>
          <p:nvPr/>
        </p:nvSpPr>
        <p:spPr>
          <a:xfrm>
            <a:off x="214282" y="6286520"/>
            <a:ext cx="174599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1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Esta es una creación de </a:t>
            </a:r>
            <a:r>
              <a:rPr lang="es-ES" sz="11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Jaz</a:t>
            </a:r>
            <a:endParaRPr lang="es-ES" sz="11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000">
    <p:sndAc>
      <p:stSnd>
        <p:snd r:embed="rId2" name="31-king africa - paquito el chocolatero.mp3.192kb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4" name="Picture 4" descr="http://2.bp.blogspot.com/-uw5kYF6sLhg/UE9Jz66PfDI/AAAAAAAADhU/FEQ0XZQI4io/s1600/IMG_8107.JPG"/>
          <p:cNvPicPr>
            <a:picLocks noChangeAspect="1" noChangeArrowheads="1"/>
          </p:cNvPicPr>
          <p:nvPr/>
        </p:nvPicPr>
        <p:blipFill>
          <a:blip r:embed="rId2"/>
          <a:srcRect l="21563" t="323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 descr="VENTANA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8"/>
            <a:ext cx="9144064" cy="6858048"/>
          </a:xfrm>
          <a:prstGeom prst="rect">
            <a:avLst/>
          </a:prstGeom>
        </p:spPr>
      </p:pic>
      <p:pic>
        <p:nvPicPr>
          <p:cNvPr id="13" name="Picture 2" descr="http://www.dbfletcher.com/files/3213/0737/7964/fletcher-capstan-table.png"/>
          <p:cNvPicPr>
            <a:picLocks noChangeAspect="1" noChangeArrowheads="1"/>
          </p:cNvPicPr>
          <p:nvPr/>
        </p:nvPicPr>
        <p:blipFill>
          <a:blip r:embed="rId4"/>
          <a:srcRect b="24383"/>
          <a:stretch>
            <a:fillRect/>
          </a:stretch>
        </p:blipFill>
        <p:spPr bwMode="auto">
          <a:xfrm>
            <a:off x="3857620" y="4214818"/>
            <a:ext cx="4786346" cy="2643182"/>
          </a:xfrm>
          <a:prstGeom prst="rect">
            <a:avLst/>
          </a:prstGeom>
          <a:noFill/>
        </p:spPr>
      </p:pic>
      <p:pic>
        <p:nvPicPr>
          <p:cNvPr id="14" name="Picture 4" descr="http://www.kazeo.com/sites/fr/photos/341/tube-gateau-chocolat-png_3412866-L.png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 t="31549"/>
          <a:stretch>
            <a:fillRect/>
          </a:stretch>
        </p:blipFill>
        <p:spPr bwMode="auto">
          <a:xfrm>
            <a:off x="4786314" y="3643314"/>
            <a:ext cx="3071834" cy="1785950"/>
          </a:xfrm>
          <a:prstGeom prst="rect">
            <a:avLst/>
          </a:prstGeom>
          <a:noFill/>
        </p:spPr>
      </p:pic>
      <p:pic>
        <p:nvPicPr>
          <p:cNvPr id="15" name="Picture 10" descr="http://www.applerama.com.ar/imagenes-publicas/mini-copa.png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4508292" y="3500438"/>
            <a:ext cx="665088" cy="1000132"/>
          </a:xfrm>
          <a:prstGeom prst="rect">
            <a:avLst/>
          </a:prstGeom>
          <a:noFill/>
        </p:spPr>
      </p:pic>
      <p:pic>
        <p:nvPicPr>
          <p:cNvPr id="16" name="Picture 14" descr="http://www.cincocero.com.mx/images/02copa.pn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/>
          <a:stretch>
            <a:fillRect/>
          </a:stretch>
        </p:blipFill>
        <p:spPr bwMode="auto">
          <a:xfrm>
            <a:off x="7143768" y="3714752"/>
            <a:ext cx="1643042" cy="1437662"/>
          </a:xfrm>
          <a:prstGeom prst="rect">
            <a:avLst/>
          </a:prstGeom>
          <a:noFill/>
        </p:spPr>
      </p:pic>
      <p:pic>
        <p:nvPicPr>
          <p:cNvPr id="17" name="Picture 16" descr="http://static.wix.com/media/f20b4f_c2da0d575a0b6ea053d61c1cc0ab98cc.png_srz_220_335_85_22_0.50_1.20_0.00_png_srz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4071934" y="3786190"/>
            <a:ext cx="857256" cy="1305368"/>
          </a:xfrm>
          <a:prstGeom prst="rect">
            <a:avLst/>
          </a:prstGeom>
          <a:noFill/>
        </p:spPr>
      </p:pic>
      <p:pic>
        <p:nvPicPr>
          <p:cNvPr id="18" name="Picture 18" descr="http://static.wix.com/media/f20b4f_4f010abaf9b2228556e7a12d0fa2e514.png_srz_195_335_75_22_0.50_1.20_0.00_png_srz"/>
          <p:cNvPicPr>
            <a:picLocks noChangeAspect="1" noChangeArrowheads="1"/>
          </p:cNvPicPr>
          <p:nvPr/>
        </p:nvPicPr>
        <p:blipFill>
          <a:blip r:embed="rId9">
            <a:lum contrast="10000"/>
          </a:blip>
          <a:srcRect/>
          <a:stretch>
            <a:fillRect/>
          </a:stretch>
        </p:blipFill>
        <p:spPr bwMode="auto">
          <a:xfrm>
            <a:off x="7572396" y="3000372"/>
            <a:ext cx="1000132" cy="1718176"/>
          </a:xfrm>
          <a:prstGeom prst="rect">
            <a:avLst/>
          </a:prstGeom>
          <a:noFill/>
        </p:spPr>
      </p:pic>
      <p:pic>
        <p:nvPicPr>
          <p:cNvPr id="19" name="Picture 20" descr="http://static.wix.com/media/f20b4f_5cf1523c30a0946b6a9407f41bc16ca3.png_srz_195_335_75_22_0.50_1.20_0.00_png_srz"/>
          <p:cNvPicPr>
            <a:picLocks noChangeAspect="1" noChangeArrowheads="1"/>
          </p:cNvPicPr>
          <p:nvPr/>
        </p:nvPicPr>
        <p:blipFill>
          <a:blip r:embed="rId10" cstate="print">
            <a:lum contrast="10000"/>
          </a:blip>
          <a:srcRect/>
          <a:stretch>
            <a:fillRect/>
          </a:stretch>
        </p:blipFill>
        <p:spPr bwMode="auto">
          <a:xfrm>
            <a:off x="4643438" y="4000504"/>
            <a:ext cx="571504" cy="1053253"/>
          </a:xfrm>
          <a:prstGeom prst="rect">
            <a:avLst/>
          </a:prstGeom>
          <a:noFill/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5500694" y="3500438"/>
            <a:ext cx="142877" cy="785818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5715008" y="3571876"/>
            <a:ext cx="138115" cy="759630"/>
          </a:xfrm>
          <a:prstGeom prst="rect">
            <a:avLst/>
          </a:prstGeom>
        </p:spPr>
      </p:pic>
      <p:pic>
        <p:nvPicPr>
          <p:cNvPr id="34" name="33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6000760" y="3571876"/>
            <a:ext cx="138115" cy="759630"/>
          </a:xfrm>
          <a:prstGeom prst="rect">
            <a:avLst/>
          </a:prstGeom>
        </p:spPr>
      </p:pic>
      <p:pic>
        <p:nvPicPr>
          <p:cNvPr id="36" name="35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6215074" y="3571876"/>
            <a:ext cx="138115" cy="759630"/>
          </a:xfrm>
          <a:prstGeom prst="rect">
            <a:avLst/>
          </a:prstGeom>
        </p:spPr>
      </p:pic>
      <p:pic>
        <p:nvPicPr>
          <p:cNvPr id="37" name="36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6429388" y="3571876"/>
            <a:ext cx="138115" cy="759630"/>
          </a:xfrm>
          <a:prstGeom prst="rect">
            <a:avLst/>
          </a:prstGeom>
        </p:spPr>
      </p:pic>
      <p:pic>
        <p:nvPicPr>
          <p:cNvPr id="38" name="37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6643702" y="3571876"/>
            <a:ext cx="138115" cy="759630"/>
          </a:xfrm>
          <a:prstGeom prst="rect">
            <a:avLst/>
          </a:prstGeom>
        </p:spPr>
      </p:pic>
      <p:pic>
        <p:nvPicPr>
          <p:cNvPr id="39" name="38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6858016" y="3571876"/>
            <a:ext cx="138115" cy="759630"/>
          </a:xfrm>
          <a:prstGeom prst="rect">
            <a:avLst/>
          </a:prstGeom>
        </p:spPr>
      </p:pic>
      <p:pic>
        <p:nvPicPr>
          <p:cNvPr id="40" name="39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072330" y="3500438"/>
            <a:ext cx="138115" cy="759630"/>
          </a:xfrm>
          <a:prstGeom prst="rect">
            <a:avLst/>
          </a:prstGeom>
        </p:spPr>
      </p:pic>
      <p:pic>
        <p:nvPicPr>
          <p:cNvPr id="41" name="40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5286380" y="3500438"/>
            <a:ext cx="138115" cy="759630"/>
          </a:xfrm>
          <a:prstGeom prst="rect">
            <a:avLst/>
          </a:prstGeom>
        </p:spPr>
      </p:pic>
      <p:pic>
        <p:nvPicPr>
          <p:cNvPr id="42" name="41 Imagen" descr="z6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215206" y="3500438"/>
            <a:ext cx="138115" cy="759630"/>
          </a:xfrm>
          <a:prstGeom prst="rect">
            <a:avLst/>
          </a:prstGeom>
        </p:spPr>
      </p:pic>
      <p:pic>
        <p:nvPicPr>
          <p:cNvPr id="26" name="25 Imagen" descr="f24e0ddb.png"/>
          <p:cNvPicPr>
            <a:picLocks noChangeAspect="1"/>
          </p:cNvPicPr>
          <p:nvPr/>
        </p:nvPicPr>
        <p:blipFill>
          <a:blip r:embed="rId12">
            <a:lum contrast="20000"/>
          </a:blip>
          <a:srcRect b="54795"/>
          <a:stretch>
            <a:fillRect/>
          </a:stretch>
        </p:blipFill>
        <p:spPr>
          <a:xfrm>
            <a:off x="0" y="214290"/>
            <a:ext cx="2786082" cy="1144953"/>
          </a:xfrm>
          <a:prstGeom prst="rect">
            <a:avLst/>
          </a:prstGeom>
        </p:spPr>
      </p:pic>
      <p:pic>
        <p:nvPicPr>
          <p:cNvPr id="27" name="26 Imagen" descr="f24e0ddb.png"/>
          <p:cNvPicPr>
            <a:picLocks noChangeAspect="1"/>
          </p:cNvPicPr>
          <p:nvPr/>
        </p:nvPicPr>
        <p:blipFill>
          <a:blip r:embed="rId12">
            <a:lum contrast="20000"/>
          </a:blip>
          <a:srcRect b="54795"/>
          <a:stretch>
            <a:fillRect/>
          </a:stretch>
        </p:blipFill>
        <p:spPr>
          <a:xfrm>
            <a:off x="6000760" y="285728"/>
            <a:ext cx="2786082" cy="1144953"/>
          </a:xfrm>
          <a:prstGeom prst="rect">
            <a:avLst/>
          </a:prstGeom>
        </p:spPr>
      </p:pic>
      <p:pic>
        <p:nvPicPr>
          <p:cNvPr id="35" name="34 Imagen" descr="a409740c.gif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-214346" y="2714620"/>
            <a:ext cx="5072098" cy="414338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14">
            <a:lum contrast="30000"/>
          </a:blip>
          <a:srcRect/>
          <a:stretch>
            <a:fillRect/>
          </a:stretch>
        </p:blipFill>
        <p:spPr bwMode="auto">
          <a:xfrm>
            <a:off x="3786182" y="0"/>
            <a:ext cx="1414461" cy="785794"/>
          </a:xfrm>
          <a:prstGeom prst="rect">
            <a:avLst/>
          </a:prstGeom>
          <a:noFill/>
        </p:spPr>
      </p:pic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15">
            <a:lum contrast="30000"/>
          </a:blip>
          <a:srcRect/>
          <a:stretch>
            <a:fillRect/>
          </a:stretch>
        </p:blipFill>
        <p:spPr bwMode="auto">
          <a:xfrm>
            <a:off x="2857488" y="785794"/>
            <a:ext cx="3038472" cy="857256"/>
          </a:xfrm>
          <a:prstGeom prst="rect">
            <a:avLst/>
          </a:prstGeom>
          <a:noFill/>
        </p:spPr>
      </p:pic>
      <p:pic>
        <p:nvPicPr>
          <p:cNvPr id="28" name="Picture 12" descr="Rendered Image"/>
          <p:cNvPicPr>
            <a:picLocks noChangeAspect="1" noChangeArrowheads="1" noCrop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5715008" y="4357694"/>
            <a:ext cx="1143008" cy="531895"/>
          </a:xfrm>
          <a:prstGeom prst="ellipse">
            <a:avLst/>
          </a:prstGeom>
          <a:noFill/>
          <a:ln>
            <a:solidFill>
              <a:srgbClr val="FFFF00"/>
            </a:solidFill>
          </a:ln>
          <a:scene3d>
            <a:camera prst="orthographicFront"/>
            <a:lightRig rig="chilly" dir="t"/>
          </a:scene3d>
          <a:sp3d prstMaterial="flat">
            <a:bevelT w="127000" h="165100"/>
          </a:sp3d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500562" y="6000768"/>
            <a:ext cx="561975" cy="428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41a4a9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8215347"/>
          </a:xfrm>
          <a:prstGeom prst="rect">
            <a:avLst/>
          </a:prstGeom>
        </p:spPr>
      </p:pic>
      <p:pic>
        <p:nvPicPr>
          <p:cNvPr id="1026" name="Picture 2" descr="http://2.bp.blogspot.com/_cPzwyaR1KHw/TQYVztlH6rI/AAAAAAAAHrA/iNPxw8EmSW0/s1600/22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3332242" cy="414340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0" name="Picture 6" descr="http://i48.tinypic.com/24e7qki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85850" y="1643050"/>
            <a:ext cx="4491376" cy="5214950"/>
          </a:xfrm>
          <a:prstGeom prst="rect">
            <a:avLst/>
          </a:prstGeom>
          <a:noFill/>
        </p:spPr>
      </p:pic>
      <p:pic>
        <p:nvPicPr>
          <p:cNvPr id="6146" name="Picture 2" descr="http://www.canalgif.net/Gifs-animados/Profesiones/Locutores/Imagen-animada-Locutor-15.gif"/>
          <p:cNvPicPr>
            <a:picLocks noChangeAspect="1" noChangeArrowheads="1" noCrop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6286512" y="1571612"/>
            <a:ext cx="2857488" cy="5286388"/>
          </a:xfrm>
          <a:prstGeom prst="rect">
            <a:avLst/>
          </a:prstGeom>
          <a:noFill/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214678" y="285728"/>
            <a:ext cx="5654962" cy="88580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6858000"/>
            <a:ext cx="9144000" cy="15002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5626626"/>
            <a:ext cx="490537" cy="3741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746db90bjw1dv3jsc6jhyj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1266" name="Picture 2" descr="http://chessyka.info/les%20galaxies%20de%20Karamelle/musique/omar_scratching_hb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2357430"/>
            <a:ext cx="2914650" cy="3333750"/>
          </a:xfrm>
          <a:prstGeom prst="rect">
            <a:avLst/>
          </a:prstGeom>
          <a:noFill/>
        </p:spPr>
      </p:pic>
      <p:pic>
        <p:nvPicPr>
          <p:cNvPr id="11270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400000">
            <a:off x="8018870" y="-375044"/>
            <a:ext cx="750086" cy="1500174"/>
          </a:xfrm>
          <a:prstGeom prst="rect">
            <a:avLst/>
          </a:prstGeom>
          <a:noFill/>
        </p:spPr>
      </p:pic>
      <p:pic>
        <p:nvPicPr>
          <p:cNvPr id="14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630741">
            <a:off x="398509" y="-325581"/>
            <a:ext cx="750086" cy="1500174"/>
          </a:xfrm>
          <a:prstGeom prst="rect">
            <a:avLst/>
          </a:prstGeom>
          <a:noFill/>
        </p:spPr>
      </p:pic>
      <p:pic>
        <p:nvPicPr>
          <p:cNvPr id="15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630741">
            <a:off x="1755798" y="-325580"/>
            <a:ext cx="750086" cy="1500174"/>
          </a:xfrm>
          <a:prstGeom prst="rect">
            <a:avLst/>
          </a:prstGeom>
          <a:noFill/>
        </p:spPr>
      </p:pic>
      <p:pic>
        <p:nvPicPr>
          <p:cNvPr id="16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400000">
            <a:off x="3089689" y="-375044"/>
            <a:ext cx="750086" cy="1500174"/>
          </a:xfrm>
          <a:prstGeom prst="rect">
            <a:avLst/>
          </a:prstGeom>
          <a:noFill/>
        </p:spPr>
      </p:pic>
      <p:pic>
        <p:nvPicPr>
          <p:cNvPr id="17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400000">
            <a:off x="4446978" y="-375043"/>
            <a:ext cx="750086" cy="1500174"/>
          </a:xfrm>
          <a:prstGeom prst="rect">
            <a:avLst/>
          </a:prstGeom>
          <a:noFill/>
        </p:spPr>
      </p:pic>
      <p:pic>
        <p:nvPicPr>
          <p:cNvPr id="18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604858">
            <a:off x="5671881" y="-253767"/>
            <a:ext cx="750086" cy="1335846"/>
          </a:xfrm>
          <a:prstGeom prst="rect">
            <a:avLst/>
          </a:prstGeom>
          <a:noFill/>
        </p:spPr>
      </p:pic>
      <p:pic>
        <p:nvPicPr>
          <p:cNvPr id="19" name="Picture 6" descr="http://ageheureux.a.g.pic.centerblog.net/m/f0d391d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604858">
            <a:off x="6814857" y="-253766"/>
            <a:ext cx="750086" cy="1335845"/>
          </a:xfrm>
          <a:prstGeom prst="rect">
            <a:avLst/>
          </a:prstGeom>
          <a:noFill/>
        </p:spPr>
      </p:pic>
      <p:pic>
        <p:nvPicPr>
          <p:cNvPr id="24" name="23 Imagen" descr="7110545551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6858016" y="1638300"/>
            <a:ext cx="2643206" cy="5219700"/>
          </a:xfrm>
          <a:prstGeom prst="rect">
            <a:avLst/>
          </a:prstGeom>
        </p:spPr>
      </p:pic>
      <p:pic>
        <p:nvPicPr>
          <p:cNvPr id="4" name="Picture 6" descr="http://papillondereve.p.a.pic.centerblog.net/d7946516.gif"/>
          <p:cNvPicPr>
            <a:picLocks noChangeAspect="1" noChangeArrowheads="1" noCrop="1"/>
          </p:cNvPicPr>
          <p:nvPr/>
        </p:nvPicPr>
        <p:blipFill>
          <a:blip r:embed="rId6">
            <a:lum bright="10000" contrast="20000"/>
          </a:blip>
          <a:srcRect/>
          <a:stretch>
            <a:fillRect/>
          </a:stretch>
        </p:blipFill>
        <p:spPr bwMode="auto">
          <a:xfrm>
            <a:off x="4214810" y="2009765"/>
            <a:ext cx="3578781" cy="4848235"/>
          </a:xfrm>
          <a:prstGeom prst="rect">
            <a:avLst/>
          </a:prstGeom>
          <a:noFill/>
        </p:spPr>
      </p:pic>
      <p:pic>
        <p:nvPicPr>
          <p:cNvPr id="11272" name="Picture 8" descr="http://papillondereve.p.a.pic.centerblog.net/b997d4f7.gif"/>
          <p:cNvPicPr>
            <a:picLocks noChangeAspect="1" noChangeArrowheads="1" noCrop="1"/>
          </p:cNvPicPr>
          <p:nvPr/>
        </p:nvPicPr>
        <p:blipFill>
          <a:blip r:embed="rId7">
            <a:lum bright="10000" contrast="20000"/>
          </a:blip>
          <a:srcRect/>
          <a:stretch>
            <a:fillRect/>
          </a:stretch>
        </p:blipFill>
        <p:spPr bwMode="auto">
          <a:xfrm>
            <a:off x="2714612" y="2071678"/>
            <a:ext cx="2786082" cy="4401541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42976" y="714356"/>
            <a:ext cx="7324032" cy="1000132"/>
          </a:xfrm>
          <a:prstGeom prst="rect">
            <a:avLst/>
          </a:prstGeom>
          <a:noFill/>
        </p:spPr>
      </p:pic>
      <p:pic>
        <p:nvPicPr>
          <p:cNvPr id="11268" name="Picture 4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1" y="5929330"/>
            <a:ext cx="468312" cy="357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2" name="Picture 4" descr="http://files.myopera.com/analove08/albums/13357662/gif-animado-baile-de-pulp-fictio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5968"/>
            <a:ext cx="9151717" cy="4572032"/>
          </a:xfrm>
          <a:prstGeom prst="rect">
            <a:avLst/>
          </a:prstGeom>
          <a:noFill/>
        </p:spPr>
      </p:pic>
      <p:pic>
        <p:nvPicPr>
          <p:cNvPr id="6" name="Picture 2" descr="http://www.experiencepro.net/58.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3571876"/>
            <a:ext cx="3330080" cy="328612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6 Imagen" descr="f24e0ddb.png"/>
          <p:cNvPicPr>
            <a:picLocks noChangeAspect="1"/>
          </p:cNvPicPr>
          <p:nvPr/>
        </p:nvPicPr>
        <p:blipFill>
          <a:blip r:embed="rId4"/>
          <a:srcRect b="54863"/>
          <a:stretch>
            <a:fillRect/>
          </a:stretch>
        </p:blipFill>
        <p:spPr>
          <a:xfrm>
            <a:off x="3071802" y="0"/>
            <a:ext cx="2928926" cy="1357298"/>
          </a:xfrm>
          <a:prstGeom prst="rect">
            <a:avLst/>
          </a:prstGeom>
        </p:spPr>
      </p:pic>
      <p:pic>
        <p:nvPicPr>
          <p:cNvPr id="8" name="7 Imagen" descr="f24e0ddb.png"/>
          <p:cNvPicPr>
            <a:picLocks noChangeAspect="1"/>
          </p:cNvPicPr>
          <p:nvPr/>
        </p:nvPicPr>
        <p:blipFill>
          <a:blip r:embed="rId4"/>
          <a:srcRect b="57238"/>
          <a:stretch>
            <a:fillRect/>
          </a:stretch>
        </p:blipFill>
        <p:spPr>
          <a:xfrm>
            <a:off x="0" y="0"/>
            <a:ext cx="2928926" cy="1285860"/>
          </a:xfrm>
          <a:prstGeom prst="rect">
            <a:avLst/>
          </a:prstGeom>
        </p:spPr>
      </p:pic>
      <p:pic>
        <p:nvPicPr>
          <p:cNvPr id="9" name="8 Imagen" descr="f24e0ddb.png"/>
          <p:cNvPicPr>
            <a:picLocks noChangeAspect="1"/>
          </p:cNvPicPr>
          <p:nvPr/>
        </p:nvPicPr>
        <p:blipFill>
          <a:blip r:embed="rId4"/>
          <a:srcRect b="57238"/>
          <a:stretch>
            <a:fillRect/>
          </a:stretch>
        </p:blipFill>
        <p:spPr>
          <a:xfrm>
            <a:off x="6215074" y="0"/>
            <a:ext cx="2928926" cy="1285860"/>
          </a:xfrm>
          <a:prstGeom prst="rect">
            <a:avLst/>
          </a:prstGeom>
        </p:spPr>
      </p:pic>
      <p:pic>
        <p:nvPicPr>
          <p:cNvPr id="2054" name="Picture 6" descr="Image and video hosting by TinyPic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2714620"/>
            <a:ext cx="3286148" cy="3815556"/>
          </a:xfrm>
          <a:prstGeom prst="rect">
            <a:avLst/>
          </a:prstGeom>
          <a:noFill/>
        </p:spPr>
      </p:pic>
      <p:pic>
        <p:nvPicPr>
          <p:cNvPr id="10" name="9 Imagen" descr="animacin40rz0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143108" y="214290"/>
            <a:ext cx="5191128" cy="1905000"/>
          </a:xfrm>
          <a:prstGeom prst="rect">
            <a:avLst/>
          </a:prstGeom>
        </p:spPr>
      </p:pic>
      <p:pic>
        <p:nvPicPr>
          <p:cNvPr id="10246" name="Picture 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50" y="1643050"/>
            <a:ext cx="4057650" cy="1000125"/>
          </a:xfrm>
          <a:prstGeom prst="rect">
            <a:avLst/>
          </a:prstGeom>
          <a:noFill/>
        </p:spPr>
      </p:pic>
      <p:pic>
        <p:nvPicPr>
          <p:cNvPr id="14" name="Picture 4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86776" y="4000504"/>
            <a:ext cx="468312" cy="357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070604094642!Midnight-buffet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http://sambaires.files.wordpress.com/2011/09/mozo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flipH="1">
            <a:off x="6072198" y="1428736"/>
            <a:ext cx="3857652" cy="5786478"/>
          </a:xfrm>
          <a:prstGeom prst="rect">
            <a:avLst/>
          </a:prstGeom>
          <a:noFill/>
        </p:spPr>
      </p:pic>
      <p:pic>
        <p:nvPicPr>
          <p:cNvPr id="13" name="12 Imagen" descr="389f013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3714752"/>
            <a:ext cx="1714480" cy="2497177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0" y="214290"/>
            <a:ext cx="4838700" cy="714375"/>
          </a:xfrm>
          <a:prstGeom prst="rect">
            <a:avLst/>
          </a:prstGeom>
          <a:noFill/>
        </p:spPr>
      </p:pic>
      <p:pic>
        <p:nvPicPr>
          <p:cNvPr id="7172" name="Picture 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857232"/>
            <a:ext cx="3381375" cy="1552576"/>
          </a:xfrm>
          <a:prstGeom prst="rect">
            <a:avLst/>
          </a:prstGeom>
          <a:noFill/>
        </p:spPr>
      </p:pic>
      <p:pic>
        <p:nvPicPr>
          <p:cNvPr id="9" name="Picture 4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1026746"/>
            <a:ext cx="722310" cy="3305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umblr_mguqn4WTzV1s2xmomo1_500.gif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279270" cy="6858000"/>
          </a:xfrm>
          <a:prstGeom prst="rect">
            <a:avLst/>
          </a:prstGeom>
        </p:spPr>
      </p:pic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071538" y="1214422"/>
            <a:ext cx="2143125" cy="923925"/>
          </a:xfrm>
          <a:prstGeom prst="rect">
            <a:avLst/>
          </a:prstGeom>
          <a:noFill/>
        </p:spPr>
      </p:pic>
      <p:pic>
        <p:nvPicPr>
          <p:cNvPr id="8198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0" y="357166"/>
            <a:ext cx="4619625" cy="885825"/>
          </a:xfrm>
          <a:prstGeom prst="rect">
            <a:avLst/>
          </a:prstGeom>
          <a:noFill/>
        </p:spPr>
      </p:pic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86776" y="4071942"/>
            <a:ext cx="468312" cy="357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sas de postre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awaiian-fres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3786190"/>
            <a:ext cx="3929058" cy="2607912"/>
          </a:xfrm>
          <a:prstGeom prst="rect">
            <a:avLst/>
          </a:prstGeom>
        </p:spPr>
      </p:pic>
      <p:pic>
        <p:nvPicPr>
          <p:cNvPr id="8" name="7 Imagen" descr="7ff5e739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flipH="1">
            <a:off x="6429388" y="1357298"/>
            <a:ext cx="3143272" cy="578643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lemon-coconu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29520" y="3643314"/>
            <a:ext cx="2178827" cy="1214446"/>
          </a:xfrm>
          <a:prstGeom prst="rect">
            <a:avLst/>
          </a:prstGeom>
        </p:spPr>
      </p:pic>
      <p:pic>
        <p:nvPicPr>
          <p:cNvPr id="11" name="1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8429652" y="3429000"/>
            <a:ext cx="167004" cy="703274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30000" contrast="40000"/>
          </a:blip>
          <a:srcRect/>
          <a:stretch>
            <a:fillRect/>
          </a:stretch>
        </p:blipFill>
        <p:spPr bwMode="auto">
          <a:xfrm>
            <a:off x="1928794" y="357166"/>
            <a:ext cx="4888121" cy="1776416"/>
          </a:xfrm>
          <a:prstGeom prst="rect">
            <a:avLst/>
          </a:prstGeom>
          <a:noFill/>
        </p:spPr>
      </p:pic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8">
            <a:lum bright="40000"/>
          </a:blip>
          <a:srcRect/>
          <a:stretch>
            <a:fillRect/>
          </a:stretch>
        </p:blipFill>
        <p:spPr bwMode="auto">
          <a:xfrm>
            <a:off x="7072330" y="5072074"/>
            <a:ext cx="468312" cy="357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4.bp.blogspot.com/_BI41u6n1oEQ/TIqEJSfOxYI/AAAAAAAABYM/0b4Xuzmtnos/s1600/pista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2658"/>
          </a:xfrm>
          <a:prstGeom prst="rect">
            <a:avLst/>
          </a:prstGeom>
          <a:noFill/>
        </p:spPr>
      </p:pic>
      <p:pic>
        <p:nvPicPr>
          <p:cNvPr id="8" name="7 Imagen" descr="arte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571612"/>
            <a:ext cx="5643602" cy="5643602"/>
          </a:xfrm>
          <a:prstGeom prst="rect">
            <a:avLst/>
          </a:prstGeom>
        </p:spPr>
      </p:pic>
      <p:pic>
        <p:nvPicPr>
          <p:cNvPr id="9" name="8 Imagen" descr="8b08f534dans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857364"/>
            <a:ext cx="2452685" cy="451460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2571736" y="214290"/>
            <a:ext cx="3771900" cy="714375"/>
          </a:xfrm>
          <a:prstGeom prst="rect">
            <a:avLst/>
          </a:prstGeom>
          <a:noFill/>
        </p:spPr>
      </p:pic>
      <p:pic>
        <p:nvPicPr>
          <p:cNvPr id="410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1785918" y="785794"/>
            <a:ext cx="3038475" cy="638175"/>
          </a:xfrm>
          <a:prstGeom prst="rect">
            <a:avLst/>
          </a:prstGeom>
          <a:noFill/>
        </p:spPr>
      </p:pic>
      <p:pic>
        <p:nvPicPr>
          <p:cNvPr id="410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5000628" y="785794"/>
            <a:ext cx="2071702" cy="504826"/>
          </a:xfrm>
          <a:prstGeom prst="rect">
            <a:avLst/>
          </a:prstGeom>
          <a:noFill/>
        </p:spPr>
      </p:pic>
      <p:pic>
        <p:nvPicPr>
          <p:cNvPr id="11" name="10 Imagen" descr="NWda55r24ank0CK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7356" y="0"/>
            <a:ext cx="4999921" cy="7343027"/>
          </a:xfrm>
          <a:prstGeom prst="rect">
            <a:avLst/>
          </a:prstGeom>
        </p:spPr>
      </p:pic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5429264"/>
            <a:ext cx="468312" cy="357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9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6arayr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429256" y="1214422"/>
            <a:ext cx="3714744" cy="3530084"/>
          </a:xfrm>
          <a:prstGeom prst="rect">
            <a:avLst/>
          </a:prstGeom>
        </p:spPr>
      </p:pic>
      <p:pic>
        <p:nvPicPr>
          <p:cNvPr id="10" name="9 Imagen" descr="tumblr_mbksdpHSoa1rfxuk5o1_400.gif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428860" y="1500174"/>
            <a:ext cx="5572164" cy="5357826"/>
          </a:xfrm>
          <a:prstGeom prst="rect">
            <a:avLst/>
          </a:prstGeom>
          <a:effectLst/>
        </p:spPr>
      </p:pic>
      <p:pic>
        <p:nvPicPr>
          <p:cNvPr id="11" name="10 Imagen" descr="artee.gif"/>
          <p:cNvPicPr>
            <a:picLocks noChangeAspect="1"/>
          </p:cNvPicPr>
          <p:nvPr/>
        </p:nvPicPr>
        <p:blipFill>
          <a:blip r:embed="rId4">
            <a:lum bright="-10000" contrast="30000"/>
          </a:blip>
          <a:stretch>
            <a:fillRect/>
          </a:stretch>
        </p:blipFill>
        <p:spPr>
          <a:xfrm flipH="1">
            <a:off x="642910" y="1500174"/>
            <a:ext cx="4786314" cy="431357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8" name="17 Imagen" descr="f24e0ddb.png"/>
          <p:cNvPicPr>
            <a:picLocks noChangeAspect="1"/>
          </p:cNvPicPr>
          <p:nvPr/>
        </p:nvPicPr>
        <p:blipFill>
          <a:blip r:embed="rId5"/>
          <a:srcRect b="54795"/>
          <a:stretch>
            <a:fillRect/>
          </a:stretch>
        </p:blipFill>
        <p:spPr>
          <a:xfrm>
            <a:off x="0" y="0"/>
            <a:ext cx="3071834" cy="1144953"/>
          </a:xfrm>
          <a:prstGeom prst="rect">
            <a:avLst/>
          </a:prstGeom>
        </p:spPr>
      </p:pic>
      <p:pic>
        <p:nvPicPr>
          <p:cNvPr id="20" name="19 Imagen" descr="f24e0ddb.png"/>
          <p:cNvPicPr>
            <a:picLocks noChangeAspect="1"/>
          </p:cNvPicPr>
          <p:nvPr/>
        </p:nvPicPr>
        <p:blipFill>
          <a:blip r:embed="rId5"/>
          <a:srcRect b="54795"/>
          <a:stretch>
            <a:fillRect/>
          </a:stretch>
        </p:blipFill>
        <p:spPr>
          <a:xfrm>
            <a:off x="6143636" y="0"/>
            <a:ext cx="3000364" cy="1144953"/>
          </a:xfrm>
          <a:prstGeom prst="rect">
            <a:avLst/>
          </a:prstGeom>
        </p:spPr>
      </p:pic>
      <p:pic>
        <p:nvPicPr>
          <p:cNvPr id="5122" name="Picture 2" descr="http://papillondereve.p.a.pic.centerblog.net/c4ccf9b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000164" y="1109654"/>
            <a:ext cx="6017616" cy="5748346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4000504"/>
            <a:ext cx="468312" cy="357188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357554" y="0"/>
            <a:ext cx="2457450" cy="685800"/>
          </a:xfrm>
          <a:prstGeom prst="rect">
            <a:avLst/>
          </a:prstGeom>
          <a:noFill/>
        </p:spPr>
      </p:pic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3857620" y="785794"/>
            <a:ext cx="1495425" cy="695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double-rainbow-reid_1399_990x7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1" y="1142983"/>
            <a:ext cx="145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85787" y="428604"/>
            <a:ext cx="1350624" cy="848326"/>
          </a:xfrm>
          <a:prstGeom prst="rect">
            <a:avLst/>
          </a:prstGeom>
          <a:noFill/>
        </p:spPr>
      </p:pic>
      <p:pic>
        <p:nvPicPr>
          <p:cNvPr id="4102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786051" y="428605"/>
            <a:ext cx="1518058" cy="881814"/>
          </a:xfrm>
          <a:prstGeom prst="rect">
            <a:avLst/>
          </a:prstGeom>
          <a:noFill/>
        </p:spPr>
      </p:pic>
      <p:pic>
        <p:nvPicPr>
          <p:cNvPr id="4106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929191" y="428604"/>
            <a:ext cx="2757060" cy="848326"/>
          </a:xfrm>
          <a:prstGeom prst="rect">
            <a:avLst/>
          </a:prstGeom>
          <a:noFill/>
        </p:spPr>
      </p:pic>
      <p:pic>
        <p:nvPicPr>
          <p:cNvPr id="4108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42910" y="1643050"/>
            <a:ext cx="2701249" cy="892975"/>
          </a:xfrm>
          <a:prstGeom prst="rect">
            <a:avLst/>
          </a:prstGeom>
          <a:noFill/>
        </p:spPr>
      </p:pic>
      <p:pic>
        <p:nvPicPr>
          <p:cNvPr id="4110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000497" y="1643050"/>
            <a:ext cx="1841760" cy="870651"/>
          </a:xfrm>
          <a:prstGeom prst="rect">
            <a:avLst/>
          </a:prstGeom>
          <a:noFill/>
        </p:spPr>
      </p:pic>
      <p:pic>
        <p:nvPicPr>
          <p:cNvPr id="4112" name="Picture 1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357950" y="1643050"/>
            <a:ext cx="1596193" cy="848326"/>
          </a:xfrm>
          <a:prstGeom prst="rect">
            <a:avLst/>
          </a:prstGeom>
          <a:noFill/>
        </p:spPr>
      </p:pic>
      <p:pic>
        <p:nvPicPr>
          <p:cNvPr id="4114" name="Picture 18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714480" y="2857496"/>
            <a:ext cx="1227840" cy="859489"/>
          </a:xfrm>
          <a:prstGeom prst="rect">
            <a:avLst/>
          </a:prstGeom>
          <a:noFill/>
        </p:spPr>
      </p:pic>
      <p:pic>
        <p:nvPicPr>
          <p:cNvPr id="4116" name="Picture 20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500430" y="2928934"/>
            <a:ext cx="1395273" cy="915300"/>
          </a:xfrm>
          <a:prstGeom prst="rect">
            <a:avLst/>
          </a:prstGeom>
          <a:noFill/>
        </p:spPr>
      </p:pic>
      <p:pic>
        <p:nvPicPr>
          <p:cNvPr id="4118" name="Picture 22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5500694" y="2857496"/>
            <a:ext cx="1785950" cy="859490"/>
          </a:xfrm>
          <a:prstGeom prst="rect">
            <a:avLst/>
          </a:prstGeom>
          <a:noFill/>
        </p:spPr>
      </p:pic>
      <p:pic>
        <p:nvPicPr>
          <p:cNvPr id="14" name="Picture 4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142976" y="4357694"/>
            <a:ext cx="468312" cy="357188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3071802" y="3857628"/>
            <a:ext cx="3438525" cy="1028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32025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2500298" y="1643050"/>
            <a:ext cx="138115" cy="759630"/>
          </a:xfrm>
          <a:prstGeom prst="rect">
            <a:avLst/>
          </a:prstGeom>
        </p:spPr>
      </p:pic>
      <p:pic>
        <p:nvPicPr>
          <p:cNvPr id="6" name="5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2428860" y="2000240"/>
            <a:ext cx="142876" cy="759630"/>
          </a:xfrm>
          <a:prstGeom prst="rect">
            <a:avLst/>
          </a:prstGeom>
        </p:spPr>
      </p:pic>
      <p:pic>
        <p:nvPicPr>
          <p:cNvPr id="7" name="6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428860" y="2428868"/>
            <a:ext cx="142876" cy="759630"/>
          </a:xfrm>
          <a:prstGeom prst="rect">
            <a:avLst/>
          </a:prstGeom>
        </p:spPr>
      </p:pic>
      <p:pic>
        <p:nvPicPr>
          <p:cNvPr id="8" name="7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357422" y="2786058"/>
            <a:ext cx="142876" cy="759630"/>
          </a:xfrm>
          <a:prstGeom prst="rect">
            <a:avLst/>
          </a:prstGeom>
        </p:spPr>
      </p:pic>
      <p:pic>
        <p:nvPicPr>
          <p:cNvPr id="9" name="8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357422" y="3214686"/>
            <a:ext cx="142876" cy="759630"/>
          </a:xfrm>
          <a:prstGeom prst="rect">
            <a:avLst/>
          </a:prstGeom>
        </p:spPr>
      </p:pic>
      <p:pic>
        <p:nvPicPr>
          <p:cNvPr id="10" name="9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285984" y="3500438"/>
            <a:ext cx="142876" cy="759630"/>
          </a:xfrm>
          <a:prstGeom prst="rect">
            <a:avLst/>
          </a:prstGeom>
        </p:spPr>
      </p:pic>
      <p:pic>
        <p:nvPicPr>
          <p:cNvPr id="11" name="10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571736" y="3571876"/>
            <a:ext cx="142876" cy="759630"/>
          </a:xfrm>
          <a:prstGeom prst="rect">
            <a:avLst/>
          </a:prstGeom>
        </p:spPr>
      </p:pic>
      <p:pic>
        <p:nvPicPr>
          <p:cNvPr id="12" name="11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86050" y="3571876"/>
            <a:ext cx="142876" cy="759630"/>
          </a:xfrm>
          <a:prstGeom prst="rect">
            <a:avLst/>
          </a:prstGeom>
        </p:spPr>
      </p:pic>
      <p:pic>
        <p:nvPicPr>
          <p:cNvPr id="13" name="12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929058" y="3571876"/>
            <a:ext cx="142876" cy="759630"/>
          </a:xfrm>
          <a:prstGeom prst="rect">
            <a:avLst/>
          </a:prstGeom>
        </p:spPr>
      </p:pic>
      <p:pic>
        <p:nvPicPr>
          <p:cNvPr id="14" name="13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143240" y="3571876"/>
            <a:ext cx="142876" cy="759630"/>
          </a:xfrm>
          <a:prstGeom prst="rect">
            <a:avLst/>
          </a:prstGeom>
        </p:spPr>
      </p:pic>
      <p:pic>
        <p:nvPicPr>
          <p:cNvPr id="15" name="14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428992" y="3571876"/>
            <a:ext cx="142876" cy="759630"/>
          </a:xfrm>
          <a:prstGeom prst="rect">
            <a:avLst/>
          </a:prstGeom>
        </p:spPr>
      </p:pic>
      <p:pic>
        <p:nvPicPr>
          <p:cNvPr id="16" name="15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643306" y="3571876"/>
            <a:ext cx="142876" cy="759630"/>
          </a:xfrm>
          <a:prstGeom prst="rect">
            <a:avLst/>
          </a:prstGeom>
        </p:spPr>
      </p:pic>
      <p:pic>
        <p:nvPicPr>
          <p:cNvPr id="17" name="16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6248" y="3571876"/>
            <a:ext cx="142876" cy="759630"/>
          </a:xfrm>
          <a:prstGeom prst="rect">
            <a:avLst/>
          </a:prstGeom>
        </p:spPr>
      </p:pic>
      <p:pic>
        <p:nvPicPr>
          <p:cNvPr id="18" name="17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572000" y="3571876"/>
            <a:ext cx="142876" cy="759630"/>
          </a:xfrm>
          <a:prstGeom prst="rect">
            <a:avLst/>
          </a:prstGeom>
        </p:spPr>
      </p:pic>
      <p:pic>
        <p:nvPicPr>
          <p:cNvPr id="19" name="18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786314" y="3571876"/>
            <a:ext cx="142876" cy="759630"/>
          </a:xfrm>
          <a:prstGeom prst="rect">
            <a:avLst/>
          </a:prstGeom>
        </p:spPr>
      </p:pic>
      <p:pic>
        <p:nvPicPr>
          <p:cNvPr id="20" name="19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2" y="3571876"/>
            <a:ext cx="142876" cy="759630"/>
          </a:xfrm>
          <a:prstGeom prst="rect">
            <a:avLst/>
          </a:prstGeom>
        </p:spPr>
      </p:pic>
      <p:pic>
        <p:nvPicPr>
          <p:cNvPr id="21" name="20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143504" y="3571876"/>
            <a:ext cx="142876" cy="759630"/>
          </a:xfrm>
          <a:prstGeom prst="rect">
            <a:avLst/>
          </a:prstGeom>
        </p:spPr>
      </p:pic>
      <p:pic>
        <p:nvPicPr>
          <p:cNvPr id="22" name="21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429256" y="3571876"/>
            <a:ext cx="142876" cy="759630"/>
          </a:xfrm>
          <a:prstGeom prst="rect">
            <a:avLst/>
          </a:prstGeom>
        </p:spPr>
      </p:pic>
      <p:pic>
        <p:nvPicPr>
          <p:cNvPr id="23" name="22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643570" y="3571876"/>
            <a:ext cx="142876" cy="759630"/>
          </a:xfrm>
          <a:prstGeom prst="rect">
            <a:avLst/>
          </a:prstGeom>
        </p:spPr>
      </p:pic>
      <p:pic>
        <p:nvPicPr>
          <p:cNvPr id="24" name="23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143636" y="3500438"/>
            <a:ext cx="142876" cy="759630"/>
          </a:xfrm>
          <a:prstGeom prst="rect">
            <a:avLst/>
          </a:prstGeom>
        </p:spPr>
      </p:pic>
      <p:pic>
        <p:nvPicPr>
          <p:cNvPr id="25" name="24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429388" y="3571876"/>
            <a:ext cx="142876" cy="759630"/>
          </a:xfrm>
          <a:prstGeom prst="rect">
            <a:avLst/>
          </a:prstGeom>
        </p:spPr>
      </p:pic>
      <p:pic>
        <p:nvPicPr>
          <p:cNvPr id="26" name="25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643702" y="3571876"/>
            <a:ext cx="142876" cy="759630"/>
          </a:xfrm>
          <a:prstGeom prst="rect">
            <a:avLst/>
          </a:prstGeom>
        </p:spPr>
      </p:pic>
      <p:pic>
        <p:nvPicPr>
          <p:cNvPr id="27" name="26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072330" y="2786058"/>
            <a:ext cx="142876" cy="759630"/>
          </a:xfrm>
          <a:prstGeom prst="rect">
            <a:avLst/>
          </a:prstGeom>
        </p:spPr>
      </p:pic>
      <p:pic>
        <p:nvPicPr>
          <p:cNvPr id="28" name="27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000892" y="3571876"/>
            <a:ext cx="142876" cy="759630"/>
          </a:xfrm>
          <a:prstGeom prst="rect">
            <a:avLst/>
          </a:prstGeom>
        </p:spPr>
      </p:pic>
      <p:pic>
        <p:nvPicPr>
          <p:cNvPr id="29" name="28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3571876"/>
            <a:ext cx="142876" cy="759630"/>
          </a:xfrm>
          <a:prstGeom prst="rect">
            <a:avLst/>
          </a:prstGeom>
        </p:spPr>
      </p:pic>
      <p:pic>
        <p:nvPicPr>
          <p:cNvPr id="30" name="29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15206" y="3071810"/>
            <a:ext cx="142876" cy="759630"/>
          </a:xfrm>
          <a:prstGeom prst="rect">
            <a:avLst/>
          </a:prstGeom>
        </p:spPr>
      </p:pic>
      <p:pic>
        <p:nvPicPr>
          <p:cNvPr id="31" name="30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14612" y="1428736"/>
            <a:ext cx="142876" cy="759630"/>
          </a:xfrm>
          <a:prstGeom prst="rect">
            <a:avLst/>
          </a:prstGeom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000364" y="1500174"/>
            <a:ext cx="142876" cy="759630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214678" y="1500174"/>
            <a:ext cx="142876" cy="759630"/>
          </a:xfrm>
          <a:prstGeom prst="rect">
            <a:avLst/>
          </a:prstGeom>
        </p:spPr>
      </p:pic>
      <p:pic>
        <p:nvPicPr>
          <p:cNvPr id="34" name="33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1500174"/>
            <a:ext cx="142876" cy="759630"/>
          </a:xfrm>
          <a:prstGeom prst="rect">
            <a:avLst/>
          </a:prstGeom>
        </p:spPr>
      </p:pic>
      <p:pic>
        <p:nvPicPr>
          <p:cNvPr id="35" name="34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868" y="1500174"/>
            <a:ext cx="142876" cy="759630"/>
          </a:xfrm>
          <a:prstGeom prst="rect">
            <a:avLst/>
          </a:prstGeom>
        </p:spPr>
      </p:pic>
      <p:pic>
        <p:nvPicPr>
          <p:cNvPr id="36" name="35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857620" y="1500174"/>
            <a:ext cx="142876" cy="759630"/>
          </a:xfrm>
          <a:prstGeom prst="rect">
            <a:avLst/>
          </a:prstGeom>
        </p:spPr>
      </p:pic>
      <p:pic>
        <p:nvPicPr>
          <p:cNvPr id="37" name="36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071934" y="1500174"/>
            <a:ext cx="142876" cy="759630"/>
          </a:xfrm>
          <a:prstGeom prst="rect">
            <a:avLst/>
          </a:prstGeom>
        </p:spPr>
      </p:pic>
      <p:pic>
        <p:nvPicPr>
          <p:cNvPr id="45" name="44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500562" y="1500174"/>
            <a:ext cx="142876" cy="759630"/>
          </a:xfrm>
          <a:prstGeom prst="rect">
            <a:avLst/>
          </a:prstGeom>
        </p:spPr>
      </p:pic>
      <p:pic>
        <p:nvPicPr>
          <p:cNvPr id="46" name="45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786314" y="1500174"/>
            <a:ext cx="142876" cy="759630"/>
          </a:xfrm>
          <a:prstGeom prst="rect">
            <a:avLst/>
          </a:prstGeom>
        </p:spPr>
      </p:pic>
      <p:pic>
        <p:nvPicPr>
          <p:cNvPr id="47" name="46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072066" y="1500174"/>
            <a:ext cx="142876" cy="759630"/>
          </a:xfrm>
          <a:prstGeom prst="rect">
            <a:avLst/>
          </a:prstGeom>
        </p:spPr>
      </p:pic>
      <p:pic>
        <p:nvPicPr>
          <p:cNvPr id="48" name="47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215074" y="1571612"/>
            <a:ext cx="142876" cy="759630"/>
          </a:xfrm>
          <a:prstGeom prst="rect">
            <a:avLst/>
          </a:prstGeom>
        </p:spPr>
      </p:pic>
      <p:pic>
        <p:nvPicPr>
          <p:cNvPr id="49" name="48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357818" y="1500174"/>
            <a:ext cx="142876" cy="759630"/>
          </a:xfrm>
          <a:prstGeom prst="rect">
            <a:avLst/>
          </a:prstGeom>
        </p:spPr>
      </p:pic>
      <p:pic>
        <p:nvPicPr>
          <p:cNvPr id="50" name="49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643570" y="1500174"/>
            <a:ext cx="142876" cy="759630"/>
          </a:xfrm>
          <a:prstGeom prst="rect">
            <a:avLst/>
          </a:prstGeom>
        </p:spPr>
      </p:pic>
      <p:pic>
        <p:nvPicPr>
          <p:cNvPr id="51" name="50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2" y="1500174"/>
            <a:ext cx="142876" cy="759630"/>
          </a:xfrm>
          <a:prstGeom prst="rect">
            <a:avLst/>
          </a:prstGeom>
        </p:spPr>
      </p:pic>
      <p:pic>
        <p:nvPicPr>
          <p:cNvPr id="52" name="51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429388" y="1571612"/>
            <a:ext cx="142876" cy="759630"/>
          </a:xfrm>
          <a:prstGeom prst="rect">
            <a:avLst/>
          </a:prstGeom>
        </p:spPr>
      </p:pic>
      <p:pic>
        <p:nvPicPr>
          <p:cNvPr id="53" name="52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572264" y="1714488"/>
            <a:ext cx="142876" cy="759630"/>
          </a:xfrm>
          <a:prstGeom prst="rect">
            <a:avLst/>
          </a:prstGeom>
        </p:spPr>
      </p:pic>
      <p:pic>
        <p:nvPicPr>
          <p:cNvPr id="54" name="53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715140" y="2000240"/>
            <a:ext cx="142876" cy="759630"/>
          </a:xfrm>
          <a:prstGeom prst="rect">
            <a:avLst/>
          </a:prstGeom>
        </p:spPr>
      </p:pic>
      <p:pic>
        <p:nvPicPr>
          <p:cNvPr id="55" name="54 Imagen" descr="z6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858016" y="2428868"/>
            <a:ext cx="142876" cy="759630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143240" y="4929198"/>
            <a:ext cx="3438525" cy="1028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d0bbd18cd0b1d0bed0bc-christmas-new-years-merry-christmas-n-happy-new-year-deki-spumante-razno-champagne-new-years-imajenes-sylwek-wave-pics_large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572132" y="0"/>
            <a:ext cx="3571868" cy="3482064"/>
          </a:xfrm>
          <a:prstGeom prst="rect">
            <a:avLst/>
          </a:prstGeom>
        </p:spPr>
      </p:pic>
      <p:pic>
        <p:nvPicPr>
          <p:cNvPr id="7" name="6 Imagen" descr="1a270d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99786">
            <a:off x="248371" y="519127"/>
            <a:ext cx="6922924" cy="482121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 rot="20936655">
            <a:off x="589544" y="3112431"/>
            <a:ext cx="297754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0702847">
            <a:off x="3663246" y="601597"/>
            <a:ext cx="301410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</a:p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Quisiera celebrarte hoy y siempre,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 evitar que se acabe el día,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conservar todo en un instante,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Espero que los años que sigan sean maravillosos y llenos de felicidad. 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Espero que cada día lo vivas al máximo y los compartas con las personas que amas y que te aman</a:t>
            </a:r>
          </a:p>
          <a:p>
            <a:pPr algn="ctr"/>
            <a:endParaRPr lang="es-E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¡¡ Te envío un gran beso… tan grande !! Para que llegue hasta donde tu estas</a:t>
            </a:r>
          </a:p>
        </p:txBody>
      </p:sp>
      <p:sp>
        <p:nvSpPr>
          <p:cNvPr id="13" name="12 CuadroTexto"/>
          <p:cNvSpPr txBox="1"/>
          <p:nvPr/>
        </p:nvSpPr>
        <p:spPr>
          <a:xfrm rot="20753269">
            <a:off x="163991" y="1304719"/>
            <a:ext cx="352273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 año más de vida,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 año más de experiencias 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 año más de sueños,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 año más de alegrías .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No importa como la veas,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 importa como la vivas,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lo importante es que creas,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que disfrutar es la vida.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Así que festejemos hoy,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aniversario de tu natalicio,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 un brindis en tu honor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celebración dará inicio. 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Olvidemos  las penas,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tomemos sólo lo bueno</a:t>
            </a:r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 rot="20603405">
            <a:off x="5327747" y="3538102"/>
            <a:ext cx="823132" cy="409580"/>
          </a:xfrm>
          <a:prstGeom prst="rect">
            <a:avLst/>
          </a:prstGeom>
          <a:noFill/>
        </p:spPr>
      </p:pic>
      <p:pic>
        <p:nvPicPr>
          <p:cNvPr id="14" name="13 Imagen" descr="ROSA20DORADA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70269">
            <a:off x="3889927" y="4796497"/>
            <a:ext cx="3238500" cy="1866900"/>
          </a:xfrm>
          <a:prstGeom prst="rect">
            <a:avLst/>
          </a:prstGeom>
        </p:spPr>
      </p:pic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 rot="20603405">
            <a:off x="4024777" y="5371345"/>
            <a:ext cx="1387297" cy="613849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6143636" y="58578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CUMPLEAÑOS PA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CUMPLEAÑOS PACO</Template>
  <TotalTime>0</TotalTime>
  <Words>70</Words>
  <Application>Microsoft Office PowerPoint</Application>
  <PresentationFormat>Presentación en pantalla (4:3)</PresentationFormat>
  <Paragraphs>38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FELIZ CUMPLEAÑOS PACO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2013-05-31T15:10:36Z</dcterms:created>
  <dcterms:modified xsi:type="dcterms:W3CDTF">2013-05-31T15:11:35Z</dcterms:modified>
</cp:coreProperties>
</file>