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0"/>
  </p:notesMasterIdLst>
  <p:sldIdLst>
    <p:sldId id="257" r:id="rId3"/>
    <p:sldId id="271" r:id="rId4"/>
    <p:sldId id="258" r:id="rId5"/>
    <p:sldId id="272" r:id="rId6"/>
    <p:sldId id="259" r:id="rId7"/>
    <p:sldId id="260" r:id="rId8"/>
    <p:sldId id="262" r:id="rId9"/>
    <p:sldId id="261" r:id="rId10"/>
    <p:sldId id="263" r:id="rId11"/>
    <p:sldId id="265" r:id="rId12"/>
    <p:sldId id="264" r:id="rId13"/>
    <p:sldId id="266" r:id="rId14"/>
    <p:sldId id="267" r:id="rId15"/>
    <p:sldId id="269" r:id="rId16"/>
    <p:sldId id="268" r:id="rId17"/>
    <p:sldId id="270" r:id="rId18"/>
    <p:sldId id="273" r:id="rId19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y/h6tEGCRVAnnSV8Sn3M8A==" hashData="I4RyOWxQlSR3M5dti5WcxbNaAE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17"/>
    <p:penClr>
      <a:srgbClr val="FF0000"/>
    </p:penClr>
  </p:showPr>
  <p:clrMru>
    <a:srgbClr val="FF0066"/>
    <a:srgbClr val="E6B9B8"/>
    <a:srgbClr val="FF99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33" d="100"/>
          <a:sy n="33" d="100"/>
        </p:scale>
        <p:origin x="-912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31A9111F-2002-4D3C-8B84-EC5DC4D5F4DB}" type="datetimeFigureOut">
              <a:rPr lang="es-ES"/>
              <a:pPr>
                <a:defRPr/>
              </a:pPr>
              <a:t>22/04/2014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9A5DA23B-7EFD-4161-9E6B-5DA63F69F32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1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1741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AFF648A-D8D2-468D-B35B-6CB41B8CC118}" type="slidenum">
              <a:rPr lang="es-E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es-E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5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1843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975BFB1-5311-4818-B2A6-544F96B58EF1}" type="slidenum">
              <a:rPr lang="es-E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11</a:t>
            </a:fld>
            <a:endParaRPr lang="es-E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F694A2-4C6F-4D92-BDED-452EC89F605C}" type="datetimeFigureOut">
              <a:rPr lang="es-ES"/>
              <a:pPr>
                <a:defRPr/>
              </a:pPr>
              <a:t>22/04/2014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C4AABB-4743-4223-88FB-DC03B57F06D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2B1B14-FB79-4FBC-8E3B-A638A2279BDA}" type="datetimeFigureOut">
              <a:rPr lang="es-ES"/>
              <a:pPr>
                <a:defRPr/>
              </a:pPr>
              <a:t>22/04/2014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B0C132-5A82-42C9-87B5-2F975BA3B92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0ACAE8-14D3-47D3-BE27-77D0F08B8000}" type="datetimeFigureOut">
              <a:rPr lang="es-ES"/>
              <a:pPr>
                <a:defRPr/>
              </a:pPr>
              <a:t>22/04/2014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594D9A-C475-435F-A9F6-3C58F2C7CD1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654947-E085-4985-9D99-41FDA85DEB0D}" type="datetimeFigureOut">
              <a:rPr lang="es-ES"/>
              <a:pPr>
                <a:defRPr/>
              </a:pPr>
              <a:t>22/04/2014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D95F24-8B7C-4F29-9CE2-F954862619C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A75767-4BA3-4F72-857C-EC26875188D7}" type="datetimeFigureOut">
              <a:rPr lang="es-ES"/>
              <a:pPr>
                <a:defRPr/>
              </a:pPr>
              <a:t>22/04/2014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121B89-9A5F-406C-9481-D4C15CD1246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C2A08E-B4E6-4C3B-8C7E-8FDAA9966C8B}" type="datetimeFigureOut">
              <a:rPr lang="es-ES"/>
              <a:pPr>
                <a:defRPr/>
              </a:pPr>
              <a:t>22/04/2014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E22797-8571-4794-97EE-2B47F9D43F9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3B66AB-676B-4373-9013-65B78ECD5C5F}" type="datetimeFigureOut">
              <a:rPr lang="es-ES"/>
              <a:pPr>
                <a:defRPr/>
              </a:pPr>
              <a:t>22/04/2014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3E7289-0D0F-475A-AE4E-F377EA0D6AE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D4361C-9AB6-458C-819C-0BF0E53FC5E6}" type="datetimeFigureOut">
              <a:rPr lang="es-ES"/>
              <a:pPr>
                <a:defRPr/>
              </a:pPr>
              <a:t>22/04/2014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1471D0-16E6-4E8A-B7EF-E335FA76C75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738EA-8B7D-4445-BE61-21E65A002AE8}" type="datetimeFigureOut">
              <a:rPr lang="es-ES"/>
              <a:pPr>
                <a:defRPr/>
              </a:pPr>
              <a:t>22/04/2014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C60FFF-C6DC-46B4-A942-CCF4E89E76E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E46CA4-C3C1-4B71-8FF2-4647524D556E}" type="datetimeFigureOut">
              <a:rPr lang="es-ES"/>
              <a:pPr>
                <a:defRPr/>
              </a:pPr>
              <a:t>22/04/2014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872EED-CE74-4F06-B047-032413EEBC7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02D674-A0F3-43F8-8D92-925B0B14E2A8}" type="datetimeFigureOut">
              <a:rPr lang="es-ES"/>
              <a:pPr>
                <a:defRPr/>
              </a:pPr>
              <a:t>22/04/2014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DDA6E3-A66A-40F9-8FC3-6D966ABEB78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9A08C6D-D2AC-42EB-940E-36DF246F4288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1B24CCD4-311F-4DAF-ADEB-EC65E3CDDA16}" type="datetimeFigureOut">
              <a:rPr lang="es-ES"/>
              <a:pPr>
                <a:defRPr/>
              </a:pPr>
              <a:t>22/04/2014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BDE98C3E-6548-4337-ABEB-F50CDE29A0E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B8FCEA32-D141-4CB4-822B-91700782AB45}" type="slidenum">
              <a:rPr lang="es-ES_tradnl" smtClean="0">
                <a:solidFill>
                  <a:srgbClr val="000000"/>
                </a:solidFill>
              </a:rPr>
              <a:pPr/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audio" Target="../media/audio1.wav"/><Relationship Id="rId7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jpeg"/><Relationship Id="rId9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gif"/><Relationship Id="rId4" Type="http://schemas.openxmlformats.org/officeDocument/2006/relationships/image" Target="../media/image1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24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28.gif"/><Relationship Id="rId4" Type="http://schemas.openxmlformats.org/officeDocument/2006/relationships/image" Target="../media/image2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gif"/><Relationship Id="rId4" Type="http://schemas.openxmlformats.org/officeDocument/2006/relationships/image" Target="../media/image31.gif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4.gif"/><Relationship Id="rId4" Type="http://schemas.openxmlformats.org/officeDocument/2006/relationships/image" Target="../media/image3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jpeg"/><Relationship Id="rId5" Type="http://schemas.openxmlformats.org/officeDocument/2006/relationships/image" Target="../media/image39.gif"/><Relationship Id="rId4" Type="http://schemas.openxmlformats.org/officeDocument/2006/relationships/image" Target="../media/image38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gif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gif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5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gif"/><Relationship Id="rId2" Type="http://schemas.openxmlformats.org/officeDocument/2006/relationships/image" Target="../media/image46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9.gif"/><Relationship Id="rId4" Type="http://schemas.openxmlformats.org/officeDocument/2006/relationships/image" Target="../media/image48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50.png"/><Relationship Id="rId7" Type="http://schemas.openxmlformats.org/officeDocument/2006/relationships/image" Target="../media/image52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53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51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1 Imagen" descr="acd7a4_ac0c5ef7a2fbd4a52acafe431f725675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732239" y="0"/>
            <a:ext cx="2411761" cy="2708920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"/>
          </a:effectLst>
        </p:spPr>
      </p:pic>
      <p:pic>
        <p:nvPicPr>
          <p:cNvPr id="2050" name="5 Imagen" descr="acd7a4_ac0c5ef7a2fbd4a52acafe431f725675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3429000"/>
            <a:ext cx="3851275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6 Imagen" descr="acd7a4_ac0c5ef7a2fbd4a52acafe431f725675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292725" y="3429000"/>
            <a:ext cx="3851275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5" name="7 Imagen" descr="acd7a4_ac0c5ef7a2fbd4a52acafe431f725675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64163" y="3573463"/>
            <a:ext cx="3779837" cy="3284537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pic>
        <p:nvPicPr>
          <p:cNvPr id="2056" name="8 Imagen" descr="acd7a4_ac0c5ef7a2fbd4a52acafe431f725675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3573463"/>
            <a:ext cx="3851275" cy="3284537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sp>
        <p:nvSpPr>
          <p:cNvPr id="4" name="3 Rectángulo"/>
          <p:cNvSpPr/>
          <p:nvPr/>
        </p:nvSpPr>
        <p:spPr>
          <a:xfrm>
            <a:off x="1572624" y="3717032"/>
            <a:ext cx="5663672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sz="3600" b="1" dirty="0">
              <a:ln w="1905"/>
              <a:solidFill>
                <a:schemeClr val="accent2">
                  <a:lumMod val="7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Kristen ITC" pitchFamily="66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600" b="1" dirty="0">
                <a:ln w="1905"/>
                <a:blipFill>
                  <a:blip r:embed="rId7"/>
                  <a:tile tx="0" ty="0" sx="100000" sy="100000" flip="none" algn="tl"/>
                </a:blip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Goudy Stout" pitchFamily="18" charset="0"/>
              </a:rPr>
              <a:t>MARI TERE</a:t>
            </a:r>
          </a:p>
        </p:txBody>
      </p:sp>
      <p:pic>
        <p:nvPicPr>
          <p:cNvPr id="2052" name="1 Imagen" descr="acd7a4_ac0c5ef7a2fbd4a52acafe431f725675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2411760" cy="3717032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"/>
          </a:effectLst>
        </p:spPr>
      </p:pic>
      <p:pic>
        <p:nvPicPr>
          <p:cNvPr id="13" name="12 Imagen" descr="felizcumplezw6ld5.gi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0" y="692696"/>
            <a:ext cx="6444208" cy="3456384"/>
          </a:xfrm>
          <a:prstGeom prst="rect">
            <a:avLst/>
          </a:prstGeom>
        </p:spPr>
      </p:pic>
      <p:pic>
        <p:nvPicPr>
          <p:cNvPr id="11" name="10 Imagen" descr="DUENDECILLA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5940152" y="1556792"/>
            <a:ext cx="3203848" cy="2808312"/>
          </a:xfrm>
          <a:prstGeom prst="ellipse">
            <a:avLst/>
          </a:prstGeom>
          <a:effectLst>
            <a:softEdge rad="127000"/>
          </a:effectLst>
        </p:spPr>
      </p:pic>
      <p:sp>
        <p:nvSpPr>
          <p:cNvPr id="3" name="2 Rectángulo"/>
          <p:cNvSpPr/>
          <p:nvPr/>
        </p:nvSpPr>
        <p:spPr>
          <a:xfrm>
            <a:off x="1043608" y="332656"/>
            <a:ext cx="669674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b="1" dirty="0">
                <a:ln w="1905"/>
                <a:blipFill>
                  <a:blip r:embed="rId7"/>
                  <a:tile tx="0" ty="0" sx="100000" sy="100000" flip="none" algn="tl"/>
                </a:blip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itchFamily="82" charset="0"/>
              </a:rPr>
              <a:t>HOY 22 DE ABRIL </a:t>
            </a:r>
            <a:r>
              <a:rPr lang="es-ES" sz="3200" b="1" dirty="0" smtClean="0">
                <a:ln w="1905"/>
                <a:blipFill>
                  <a:blip r:embed="rId7"/>
                  <a:tile tx="0" ty="0" sx="100000" sy="100000" flip="none" algn="tl"/>
                </a:blip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itchFamily="82" charset="0"/>
              </a:rPr>
              <a:t> DE 2014</a:t>
            </a:r>
            <a:endParaRPr lang="es-ES" sz="3200" b="1" dirty="0">
              <a:ln w="1905"/>
              <a:blipFill>
                <a:blip r:embed="rId7"/>
                <a:tile tx="0" ty="0" sx="100000" sy="100000" flip="none" algn="tl"/>
              </a:blip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lgerian" pitchFamily="82" charset="0"/>
            </a:endParaRPr>
          </a:p>
        </p:txBody>
      </p:sp>
    </p:spTree>
  </p:cSld>
  <p:clrMapOvr>
    <a:masterClrMapping/>
  </p:clrMapOvr>
  <p:transition spd="slow" advTm="10000">
    <p:fade/>
    <p:sndAc>
      <p:stSnd loop="1">
        <p:snd r:embed="rId3" name="MARI TERE-FELIZCUMPLE-PITING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6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6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4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4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4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4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Clr clrSpc="rgb">
                                      <p:cBhvr override="childStyle">
                                        <p:cTn id="23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E6B9B8"/>
                                      </p:to>
                                    </p:animClr>
                                    <p:animClr clrSpc="rgb">
                                      <p:cBhvr>
                                        <p:cTn id="24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E6B9B8"/>
                                      </p:to>
                                    </p:animClr>
                                    <p:set>
                                      <p:cBhvr>
                                        <p:cTn id="25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6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2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9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0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1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Clr clrSpc="rgb">
                                      <p:cBhvr override="childStyle">
                                        <p:cTn id="33" dur="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E6B9B8"/>
                                      </p:to>
                                    </p:animClr>
                                    <p:animClr clrSpc="rgb">
                                      <p:cBhvr>
                                        <p:cTn id="34" dur="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E6B9B8"/>
                                      </p:to>
                                    </p:animClr>
                                    <p:set>
                                      <p:cBhvr>
                                        <p:cTn id="35" dur="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" dur="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3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8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9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0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1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Clr clrSpc="rgb">
                                      <p:cBhvr override="childStyle">
                                        <p:cTn id="43" dur="5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E6B9B8"/>
                                      </p:to>
                                    </p:animClr>
                                    <p:animClr clrSpc="rgb">
                                      <p:cBhvr>
                                        <p:cTn id="44" dur="5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E6B9B8"/>
                                      </p:to>
                                    </p:animClr>
                                    <p:set>
                                      <p:cBhvr>
                                        <p:cTn id="45" dur="5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6" dur="5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4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8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9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0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1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Clr clrSpc="rgb">
                                      <p:cBhvr override="childStyle">
                                        <p:cTn id="5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E6B9B8"/>
                                      </p:to>
                                    </p:animClr>
                                    <p:animClr clrSpc="rgb">
                                      <p:cBhvr>
                                        <p:cTn id="5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E6B9B8"/>
                                      </p:to>
                                    </p:animClr>
                                    <p:set>
                                      <p:cBhvr>
                                        <p:cTn id="5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5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8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9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0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1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600" decel="100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6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6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600" decel="100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6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6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6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Clr clrSpc="rgb">
                                      <p:cBhvr override="childStyle">
                                        <p:cTn id="79" dur="3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80" dur="3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1" dur="3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2" dur="3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83" dur="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4" dur="6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5" dur="6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6" dur="6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87" dur="6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2n9e58h.gif"/>
          <p:cNvPicPr>
            <a:picLocks noChangeAspect="1"/>
          </p:cNvPicPr>
          <p:nvPr/>
        </p:nvPicPr>
        <p:blipFill>
          <a:blip r:embed="rId2" cstate="print"/>
          <a:srcRect b="590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539552" y="3645024"/>
            <a:ext cx="2664296" cy="286232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isometricRightUp"/>
              <a:lightRig rig="threePt" dir="t"/>
            </a:scene3d>
          </a:bodyPr>
          <a:lstStyle/>
          <a:p>
            <a:pPr algn="ctr"/>
            <a:r>
              <a:rPr lang="es-ES" sz="2000" b="1" dirty="0" smtClean="0">
                <a:ln w="1905"/>
                <a:blipFill>
                  <a:blip r:embed="rId3"/>
                  <a:tile tx="0" ty="0" sx="100000" sy="100000" flip="none" algn="tl"/>
                </a:blip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Que  tus  buenos deseos se vean multiplicados por mil .. </a:t>
            </a:r>
          </a:p>
          <a:p>
            <a:pPr algn="ctr"/>
            <a:endParaRPr lang="es-ES" sz="2000" b="1" cap="none" spc="0" dirty="0" smtClean="0">
              <a:ln w="1905"/>
              <a:blipFill>
                <a:blip r:embed="rId3"/>
                <a:tile tx="0" ty="0" sx="100000" sy="100000" flip="none" algn="tl"/>
              </a:blip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Kristen ITC" pitchFamily="66" charset="0"/>
            </a:endParaRPr>
          </a:p>
          <a:p>
            <a:pPr algn="ctr"/>
            <a:r>
              <a:rPr lang="es-ES" sz="2000" b="1" dirty="0" smtClean="0">
                <a:ln w="1905"/>
                <a:blipFill>
                  <a:blip r:embed="rId3"/>
                  <a:tile tx="0" ty="0" sx="100000" sy="100000" flip="none" algn="tl"/>
                </a:blip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       Con mucho cariño </a:t>
            </a:r>
          </a:p>
          <a:p>
            <a:pPr algn="ctr"/>
            <a:r>
              <a:rPr lang="es-ES" sz="2000" b="1" cap="none" spc="0" dirty="0" smtClean="0">
                <a:ln w="1905"/>
                <a:blipFill>
                  <a:blip r:embed="rId3"/>
                  <a:tile tx="0" ty="0" sx="100000" sy="100000" flip="none" algn="tl"/>
                </a:blip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     Tu amiga..</a:t>
            </a:r>
          </a:p>
          <a:p>
            <a:pPr algn="ctr"/>
            <a:r>
              <a:rPr lang="es-ES" sz="2000" b="1" dirty="0" smtClean="0">
                <a:ln w="1905"/>
                <a:blipFill>
                  <a:blip r:embed="rId3"/>
                  <a:tile tx="0" ty="0" sx="100000" sy="100000" flip="none" algn="tl"/>
                </a:blip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Charo</a:t>
            </a:r>
            <a:endParaRPr lang="es-ES" sz="2000" b="1" cap="none" spc="0" dirty="0">
              <a:ln w="1905"/>
              <a:blipFill>
                <a:blip r:embed="rId3"/>
                <a:tile tx="0" ty="0" sx="100000" sy="100000" flip="none" algn="tl"/>
              </a:blip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Kristen ITC" pitchFamily="66" charset="0"/>
            </a:endParaRPr>
          </a:p>
        </p:txBody>
      </p:sp>
      <p:pic>
        <p:nvPicPr>
          <p:cNvPr id="5" name="4 Imagen" descr="besitos_07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751512" y="0"/>
            <a:ext cx="4392488" cy="2564904"/>
          </a:xfrm>
          <a:prstGeom prst="rect">
            <a:avLst/>
          </a:prstGeom>
        </p:spPr>
      </p:pic>
    </p:spTree>
  </p:cSld>
  <p:clrMapOvr>
    <a:masterClrMapping/>
  </p:clrMapOvr>
  <p:transition spd="slow" advTm="1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 bright="-12000" contrast="-20000"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1 Imagen" descr="feliz_cumpleanos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766531_84.Charo noviembre.jpg"/>
          <p:cNvPicPr>
            <a:picLocks noChangeAspect="1"/>
          </p:cNvPicPr>
          <p:nvPr/>
        </p:nvPicPr>
        <p:blipFill>
          <a:blip r:embed="rId4" cstate="print">
            <a:lum contrast="30000"/>
          </a:blip>
          <a:srcRect/>
          <a:stretch>
            <a:fillRect/>
          </a:stretch>
        </p:blipFill>
        <p:spPr>
          <a:xfrm>
            <a:off x="1403648" y="2420888"/>
            <a:ext cx="1152128" cy="1152128"/>
          </a:xfrm>
          <a:prstGeom prst="ellipse">
            <a:avLst/>
          </a:prstGeom>
          <a:effectLst>
            <a:softEdge rad="63500"/>
          </a:effectLst>
          <a:scene3d>
            <a:camera prst="isometricOffAxis2Left"/>
            <a:lightRig rig="threePt" dir="t"/>
          </a:scene3d>
        </p:spPr>
      </p:pic>
    </p:spTree>
  </p:cSld>
  <p:clrMapOvr>
    <a:masterClrMapping/>
  </p:clrMapOvr>
  <p:transition spd="slow" advTm="66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Clr clrSpc="rgb">
                                      <p:cBhvr override="childStyle">
                                        <p:cTn id="6" dur="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  <p:animClr clrSpc="rgb">
                                      <p:cBhvr>
                                        <p:cTn id="7" dur="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  <p:set>
                                      <p:cBhvr>
                                        <p:cTn id="8" dur="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0" dur="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6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6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6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6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fiestaglobos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2195736" cy="2989312"/>
          </a:xfrm>
          <a:prstGeom prst="ellipse">
            <a:avLst/>
          </a:prstGeom>
          <a:effectLst>
            <a:softEdge rad="127000"/>
          </a:effectLst>
        </p:spPr>
      </p:pic>
      <p:pic>
        <p:nvPicPr>
          <p:cNvPr id="7" name="6 Imagen" descr="fiestaglobos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948264" y="0"/>
            <a:ext cx="2195736" cy="2989312"/>
          </a:xfrm>
          <a:prstGeom prst="ellipse">
            <a:avLst/>
          </a:prstGeom>
          <a:effectLst>
            <a:softEdge rad="127000"/>
          </a:effectLst>
        </p:spPr>
      </p:pic>
      <p:pic>
        <p:nvPicPr>
          <p:cNvPr id="2" name="1 Imagen" descr="felizcumple255fglobfv7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pic>
        <p:nvPicPr>
          <p:cNvPr id="3" name="2 Imagen" descr="fiestaglobos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948264" y="1916832"/>
            <a:ext cx="2195736" cy="2989312"/>
          </a:xfrm>
          <a:prstGeom prst="ellipse">
            <a:avLst/>
          </a:prstGeom>
          <a:effectLst>
            <a:softEdge rad="127000"/>
          </a:effectLst>
        </p:spPr>
      </p:pic>
      <p:pic>
        <p:nvPicPr>
          <p:cNvPr id="4" name="3 Imagen" descr="fiestaglobos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131840" y="2276872"/>
            <a:ext cx="2195736" cy="2989312"/>
          </a:xfrm>
          <a:prstGeom prst="ellipse">
            <a:avLst/>
          </a:prstGeom>
          <a:effectLst>
            <a:softEdge rad="127000"/>
          </a:effectLst>
        </p:spPr>
      </p:pic>
      <p:pic>
        <p:nvPicPr>
          <p:cNvPr id="5" name="4 Imagen" descr="abrazote-oso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860032" y="1772816"/>
            <a:ext cx="2736304" cy="3024336"/>
          </a:xfrm>
          <a:prstGeom prst="rect">
            <a:avLst/>
          </a:prstGeom>
        </p:spPr>
      </p:pic>
      <p:pic>
        <p:nvPicPr>
          <p:cNvPr id="6" name="5 Imagen" descr="abrazote-oso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971600" y="332656"/>
            <a:ext cx="2736304" cy="3024336"/>
          </a:xfrm>
          <a:prstGeom prst="rect">
            <a:avLst/>
          </a:prstGeom>
        </p:spPr>
      </p:pic>
      <p:pic>
        <p:nvPicPr>
          <p:cNvPr id="9" name="8 Imagen" descr="fiestaglobos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63888" y="0"/>
            <a:ext cx="2195736" cy="2636912"/>
          </a:xfrm>
          <a:prstGeom prst="ellipse">
            <a:avLst/>
          </a:prstGeom>
          <a:effectLst>
            <a:softEdge rad="127000"/>
          </a:effectLst>
        </p:spPr>
      </p:pic>
    </p:spTree>
  </p:cSld>
  <p:clrMapOvr>
    <a:masterClrMapping/>
  </p:clrMapOvr>
  <p:transition spd="slow" advTm="65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4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4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4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4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4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4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4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4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umpleanos-pro-10078.jpg"/>
          <p:cNvPicPr>
            <a:picLocks noChangeAspect="1"/>
          </p:cNvPicPr>
          <p:nvPr/>
        </p:nvPicPr>
        <p:blipFill>
          <a:blip r:embed="rId3" cstate="print"/>
          <a:srcRect b="6951"/>
          <a:stretch>
            <a:fillRect/>
          </a:stretch>
        </p:blipFill>
        <p:spPr>
          <a:xfrm>
            <a:off x="1907704" y="0"/>
            <a:ext cx="5472608" cy="68580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3" name="2 Imagen" descr="GLOBOS-Cumpleaños+Feliz+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2051720" cy="35052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4" name="3 Imagen" descr="GLOBOS-Cumpleaños+Feliz+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3352800"/>
            <a:ext cx="2051720" cy="35052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5" name="4 Imagen" descr="GLOBOS-Cumpleaños+Feliz+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092280" y="3352800"/>
            <a:ext cx="2051720" cy="35052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6" name="5 Imagen" descr="GLOBOS-Cumpleaños+Feliz+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092280" y="0"/>
            <a:ext cx="2051720" cy="35052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7" name="6 Imagen" descr="GLOBOS-Cumpleaños+Feliz+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3352800"/>
            <a:ext cx="2051720" cy="35052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8" name="7 Imagen" descr="GLOBOS-Cumpleaños+Feliz+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092280" y="3352800"/>
            <a:ext cx="2051720" cy="35052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9" name="8 Imagen" descr="GLOBOS-Cumpleaños+Feliz+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2051720" cy="35052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10" name="9 Imagen" descr="GLOBOS-Cumpleaños+Feliz+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092280" y="0"/>
            <a:ext cx="2051720" cy="35052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11" name="10 Imagen" descr="tag%2520chicas%2520firmas%2520%2520%2528108%2529_thumb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364088" y="2996952"/>
            <a:ext cx="1800200" cy="3224014"/>
          </a:xfrm>
          <a:prstGeom prst="rect">
            <a:avLst/>
          </a:prstGeom>
          <a:effectLst>
            <a:softEdge rad="12700"/>
          </a:effectLst>
        </p:spPr>
      </p:pic>
      <p:pic>
        <p:nvPicPr>
          <p:cNvPr id="14" name="13 Imagen" descr="tag%2520chicas%2520firmas%2520%2520%2528108%2529_thumb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123728" y="4077072"/>
            <a:ext cx="1800200" cy="2287910"/>
          </a:xfrm>
          <a:prstGeom prst="rect">
            <a:avLst/>
          </a:prstGeom>
          <a:effectLst>
            <a:softEdge rad="12700"/>
          </a:effectLst>
        </p:spPr>
      </p:pic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64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0 0  L 0 -0.33264  E" pathEditMode="relative" ptsTypes="">
                                      <p:cBhvr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64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0 0  L 0 -0.33264  E" pathEditMode="relative" ptsTypes="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7" presetID="2" presetClass="entr" presetSubtype="4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64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0 0  L 0 -0.33264  E" pathEditMode="relative" ptsTypes="">
                                      <p:cBhvr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64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0 0  L 0 -0.33264  E" pathEditMode="relative" ptsTypes="">
                                      <p:cBhvr>
                                        <p:cTn id="2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1 Imagen" descr="birthdayballooncakehgwhhk1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09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639686" y="5229200"/>
            <a:ext cx="7864652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800" b="1" cap="none" spc="0" dirty="0" smtClean="0">
                <a:ln w="1905"/>
                <a:blipFill>
                  <a:blip r:embed="rId3"/>
                  <a:tile tx="0" ty="0" sx="100000" sy="100000" flip="none" algn="tl"/>
                </a:blip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itchFamily="82" charset="0"/>
              </a:rPr>
              <a:t>Gracias por ser como eres y por   </a:t>
            </a:r>
          </a:p>
          <a:p>
            <a:pPr algn="ctr"/>
            <a:r>
              <a:rPr lang="es-ES" sz="2800" b="1" cap="none" spc="0" dirty="0" smtClean="0">
                <a:ln w="1905"/>
                <a:blipFill>
                  <a:blip r:embed="rId3"/>
                  <a:tile tx="0" ty="0" sx="100000" sy="100000" flip="none" algn="tl"/>
                </a:blip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itchFamily="82" charset="0"/>
              </a:rPr>
              <a:t>tu </a:t>
            </a:r>
            <a:r>
              <a:rPr lang="es-ES" sz="3600" b="1" cap="none" spc="0" dirty="0" smtClean="0">
                <a:ln w="1905"/>
                <a:blipFill>
                  <a:blip r:embed="rId3"/>
                  <a:tile tx="0" ty="0" sx="100000" sy="100000" flip="none" algn="tl"/>
                </a:blip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itchFamily="82" charset="0"/>
              </a:rPr>
              <a:t>¡¡AMISTAD!!</a:t>
            </a:r>
            <a:endParaRPr lang="es-ES" sz="3600" b="1" cap="none" spc="0" dirty="0">
              <a:ln w="1905"/>
              <a:blipFill>
                <a:blip r:embed="rId3"/>
                <a:tile tx="0" ty="0" sx="100000" sy="100000" flip="none" algn="tl"/>
              </a:blip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lgerian" pitchFamily="82" charset="0"/>
            </a:endParaRPr>
          </a:p>
        </p:txBody>
      </p:sp>
      <p:pic>
        <p:nvPicPr>
          <p:cNvPr id="4" name="3 Imagen" descr="rosa-girando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2009775" cy="1504950"/>
          </a:xfrm>
          <a:prstGeom prst="ellipse">
            <a:avLst/>
          </a:prstGeom>
          <a:effectLst>
            <a:softEdge rad="12700"/>
          </a:effectLst>
        </p:spPr>
      </p:pic>
      <p:pic>
        <p:nvPicPr>
          <p:cNvPr id="5" name="4 Imagen" descr="rosa-girando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134225" y="0"/>
            <a:ext cx="2009775" cy="1504950"/>
          </a:xfrm>
          <a:prstGeom prst="ellipse">
            <a:avLst/>
          </a:prstGeom>
          <a:effectLst>
            <a:softEdge rad="12700"/>
          </a:effectLst>
        </p:spPr>
      </p:pic>
      <p:pic>
        <p:nvPicPr>
          <p:cNvPr id="6" name="5 Imagen" descr="rosa-girando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134225" y="4581128"/>
            <a:ext cx="2009775" cy="1504950"/>
          </a:xfrm>
          <a:prstGeom prst="ellipse">
            <a:avLst/>
          </a:prstGeom>
          <a:effectLst>
            <a:softEdge rad="12700"/>
          </a:effectLst>
        </p:spPr>
      </p:pic>
      <p:pic>
        <p:nvPicPr>
          <p:cNvPr id="7" name="6 Imagen" descr="rosa-girando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4437112"/>
            <a:ext cx="2009775" cy="1504950"/>
          </a:xfrm>
          <a:prstGeom prst="ellipse">
            <a:avLst/>
          </a:prstGeom>
          <a:effectLst>
            <a:softEdge rad="12700"/>
          </a:effectLst>
        </p:spPr>
      </p:pic>
      <p:pic>
        <p:nvPicPr>
          <p:cNvPr id="8" name="7 Imagen" descr="rosa-girando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563888" y="3933056"/>
            <a:ext cx="2009775" cy="1504950"/>
          </a:xfrm>
          <a:prstGeom prst="ellipse">
            <a:avLst/>
          </a:prstGeom>
          <a:effectLst>
            <a:softEdge rad="12700"/>
          </a:effectLst>
        </p:spPr>
      </p:pic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8000" contrast="50000"/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1 Imagen" descr="feliz_cumple_gatos_cantando_609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2275" y="0"/>
            <a:ext cx="5759450" cy="407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7" name="4 Imagen" descr="gatito-globos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80288" y="0"/>
            <a:ext cx="1763712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8" name="6 Imagen" descr="gatito-globos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-2" y="0"/>
            <a:ext cx="1692275" cy="3428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7 Imagen" descr="gatito-globos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452320" y="3501008"/>
            <a:ext cx="1691680" cy="3356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8 Imagen" descr="gatito-globos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-2" y="3573016"/>
            <a:ext cx="1763690" cy="3284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Rectángulo"/>
          <p:cNvSpPr/>
          <p:nvPr/>
        </p:nvSpPr>
        <p:spPr>
          <a:xfrm>
            <a:off x="2263521" y="4437113"/>
            <a:ext cx="4616970" cy="5232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dirty="0">
                <a:ln w="1905"/>
                <a:blipFill>
                  <a:blip r:embed="rId5"/>
                  <a:tile tx="0" ty="0" sx="100000" sy="100000" flip="none" algn="tl"/>
                </a:blip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itchFamily="82" charset="0"/>
              </a:rPr>
              <a:t>¡¡Y en especial para ti!!</a:t>
            </a:r>
          </a:p>
        </p:txBody>
      </p:sp>
      <p:sp>
        <p:nvSpPr>
          <p:cNvPr id="10" name="9 Rectángulo"/>
          <p:cNvSpPr/>
          <p:nvPr/>
        </p:nvSpPr>
        <p:spPr>
          <a:xfrm>
            <a:off x="1763688" y="5085184"/>
            <a:ext cx="568863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3200" b="1" dirty="0">
                <a:ln w="1905"/>
                <a:blipFill>
                  <a:blip r:embed="rId5"/>
                  <a:tile tx="0" ty="0" sx="100000" sy="100000" flip="none" algn="tl"/>
                </a:blip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itchFamily="82" charset="0"/>
              </a:rPr>
              <a:t>¡¡Y en especial para ti!!</a:t>
            </a:r>
          </a:p>
        </p:txBody>
      </p:sp>
      <p:sp>
        <p:nvSpPr>
          <p:cNvPr id="11" name="10 Rectángulo"/>
          <p:cNvSpPr/>
          <p:nvPr/>
        </p:nvSpPr>
        <p:spPr>
          <a:xfrm>
            <a:off x="1835696" y="5877272"/>
            <a:ext cx="561662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3200" b="1" dirty="0" smtClean="0">
                <a:ln w="1905"/>
                <a:blipFill>
                  <a:blip r:embed="rId5"/>
                  <a:tile tx="0" ty="0" sx="100000" sy="100000" flip="none" algn="tl"/>
                </a:blip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itchFamily="82" charset="0"/>
              </a:rPr>
              <a:t>¡¡Y en especial para ti!!</a:t>
            </a:r>
            <a:endParaRPr lang="es-ES" sz="3200" b="1" dirty="0">
              <a:ln w="1905"/>
              <a:blipFill>
                <a:blip r:embed="rId5"/>
                <a:tile tx="0" ty="0" sx="100000" sy="100000" flip="none" algn="tl"/>
              </a:blip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lgerian" pitchFamily="82" charset="0"/>
            </a:endParaRPr>
          </a:p>
        </p:txBody>
      </p:sp>
    </p:spTree>
  </p:cSld>
  <p:clrMapOvr>
    <a:masterClrMapping/>
  </p:clrMapOvr>
  <p:transition spd="slow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64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0 0  L 0 -0.33264  E" pathEditMode="relative" ptsTypes="">
                                      <p:cBhvr>
                                        <p:cTn id="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64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0 0  L 0 -0.33264  E" pathEditMode="relative" ptsTypes="">
                                      <p:cBhvr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7" presetID="52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9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0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5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600"/>
                            </p:stCondLst>
                            <p:childTnLst>
                              <p:par>
                                <p:cTn id="29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1 Imagen" descr="1370434740623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FELIZ-FUEGOS ARTIFICIALES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0" y="0"/>
            <a:ext cx="9144000" cy="162880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2 Imagen" descr="Mari Tere y yo-21-01-2014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>
          <a:xfrm flipH="1">
            <a:off x="0" y="1340768"/>
            <a:ext cx="2915816" cy="3240360"/>
          </a:xfrm>
          <a:prstGeom prst="ellipse">
            <a:avLst/>
          </a:prstGeom>
          <a:effectLst>
            <a:softEdge rad="317500"/>
          </a:effectLst>
        </p:spPr>
      </p:pic>
      <p:pic>
        <p:nvPicPr>
          <p:cNvPr id="6" name="5 Imagen" descr="BENGALA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067944" y="1916832"/>
            <a:ext cx="864096" cy="2795017"/>
          </a:xfrm>
          <a:prstGeom prst="ellipse">
            <a:avLst/>
          </a:prstGeom>
          <a:effectLst>
            <a:softEdge rad="127000"/>
          </a:effectLst>
        </p:spPr>
      </p:pic>
      <p:pic>
        <p:nvPicPr>
          <p:cNvPr id="7" name="6 Imagen" descr="BENGALA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156176" y="3645024"/>
            <a:ext cx="936104" cy="2218953"/>
          </a:xfrm>
          <a:prstGeom prst="ellipse">
            <a:avLst/>
          </a:prstGeom>
          <a:effectLst>
            <a:softEdge rad="127000"/>
          </a:effectLst>
        </p:spPr>
      </p:pic>
      <p:pic>
        <p:nvPicPr>
          <p:cNvPr id="8" name="7 Imagen" descr="BENGALA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483768" y="3717032"/>
            <a:ext cx="936104" cy="2362969"/>
          </a:xfrm>
          <a:prstGeom prst="ellipse">
            <a:avLst/>
          </a:prstGeom>
          <a:effectLst>
            <a:softEdge rad="127000"/>
          </a:effectLst>
        </p:spPr>
      </p:pic>
      <p:sp>
        <p:nvSpPr>
          <p:cNvPr id="9" name="8 Rectángulo"/>
          <p:cNvSpPr/>
          <p:nvPr/>
        </p:nvSpPr>
        <p:spPr>
          <a:xfrm>
            <a:off x="5436096" y="1484784"/>
            <a:ext cx="3707903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400" b="1" dirty="0" smtClean="0">
                <a:ln w="1905"/>
                <a:solidFill>
                  <a:srgbClr val="FF0066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Cierra los ojos  al soplar y deja tu imaginación volar…</a:t>
            </a:r>
          </a:p>
          <a:p>
            <a:pPr algn="ctr">
              <a:defRPr/>
            </a:pPr>
            <a:r>
              <a:rPr lang="es-ES" sz="2400" b="1" dirty="0" smtClean="0">
                <a:ln w="1905"/>
                <a:solidFill>
                  <a:srgbClr val="FF0066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 verás que tus sueños se cumplirán…</a:t>
            </a:r>
            <a:endParaRPr lang="es-ES" sz="2400" b="1" dirty="0">
              <a:ln w="1905"/>
              <a:solidFill>
                <a:srgbClr val="FF0066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Kristen ITC" pitchFamily="66" charset="0"/>
            </a:endParaRPr>
          </a:p>
        </p:txBody>
      </p:sp>
      <p:pic>
        <p:nvPicPr>
          <p:cNvPr id="10" name="9 Imagen" descr="BENGALA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211960" y="4365104"/>
            <a:ext cx="936104" cy="1858913"/>
          </a:xfrm>
          <a:prstGeom prst="ellipse">
            <a:avLst/>
          </a:prstGeom>
          <a:effectLst>
            <a:softEdge rad="127000"/>
          </a:effectLst>
        </p:spPr>
      </p:pic>
      <p:sp>
        <p:nvSpPr>
          <p:cNvPr id="11" name="10 Rectángulo"/>
          <p:cNvSpPr/>
          <p:nvPr/>
        </p:nvSpPr>
        <p:spPr>
          <a:xfrm>
            <a:off x="2411760" y="5373216"/>
            <a:ext cx="4536504" cy="584775"/>
          </a:xfrm>
          <a:prstGeom prst="rect">
            <a:avLst/>
          </a:prstGeom>
          <a:noFill/>
          <a:effectLst>
            <a:softEdge rad="317500"/>
          </a:effectLst>
        </p:spPr>
        <p:txBody>
          <a:bodyPr wrap="square" lIns="91440" tIns="45720" rIns="91440" bIns="45720">
            <a:prstTxWarp prst="textArchDown">
              <a:avLst/>
            </a:prstTxWarp>
            <a:spAutoFit/>
          </a:bodyPr>
          <a:lstStyle/>
          <a:p>
            <a:pPr algn="ctr"/>
            <a:r>
              <a:rPr lang="es-ES" sz="3200" b="1" cap="none" spc="0" dirty="0" smtClean="0">
                <a:ln w="1905"/>
                <a:solidFill>
                  <a:srgbClr val="FF0066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Goudy Stout" pitchFamily="18" charset="0"/>
              </a:rPr>
              <a:t>MARI</a:t>
            </a:r>
            <a:r>
              <a:rPr lang="es-ES" sz="3200" b="1" cap="none" spc="0" dirty="0" smtClean="0">
                <a:ln w="1905"/>
                <a:blipFill>
                  <a:blip r:embed="rId6"/>
                  <a:tile tx="0" ty="0" sx="100000" sy="100000" flip="none" algn="tl"/>
                </a:blip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Goudy Stout" pitchFamily="18" charset="0"/>
              </a:rPr>
              <a:t>  </a:t>
            </a:r>
            <a:r>
              <a:rPr lang="es-ES" sz="3200" b="1" cap="none" spc="0" dirty="0" smtClean="0">
                <a:ln w="1905"/>
                <a:solidFill>
                  <a:srgbClr val="FF0066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Goudy Stout" pitchFamily="18" charset="0"/>
              </a:rPr>
              <a:t>TERE</a:t>
            </a:r>
            <a:endParaRPr lang="es-ES" sz="3200" b="1" cap="none" spc="0" dirty="0">
              <a:ln w="1905"/>
              <a:solidFill>
                <a:srgbClr val="FF0066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Goudy Stout" pitchFamily="18" charset="0"/>
            </a:endParaRPr>
          </a:p>
        </p:txBody>
      </p:sp>
    </p:spTree>
  </p:cSld>
  <p:clrMapOvr>
    <a:masterClrMapping/>
  </p:clrMapOvr>
  <p:transition spd="slow" advTm="1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50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1 Imagen" descr="CUMPLE-GIGANTE.jpg"/>
          <p:cNvPicPr>
            <a:picLocks noChangeAspect="1"/>
          </p:cNvPicPr>
          <p:nvPr/>
        </p:nvPicPr>
        <p:blipFill>
          <a:blip r:embed="rId3" cstate="print"/>
          <a:srcRect b="3835"/>
          <a:stretch>
            <a:fillRect/>
          </a:stretch>
        </p:blipFill>
        <p:spPr bwMode="auto">
          <a:xfrm>
            <a:off x="0" y="0"/>
            <a:ext cx="9144000" cy="6165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5" name="2 Imagen" descr="ROJO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573463"/>
            <a:ext cx="1835150" cy="3284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6" name="3 Imagen" descr="ROJO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7351712" y="0"/>
            <a:ext cx="1792287" cy="22048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fiestaglobos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620688"/>
            <a:ext cx="1485900" cy="3312368"/>
          </a:xfrm>
          <a:prstGeom prst="ellipse">
            <a:avLst/>
          </a:prstGeom>
          <a:effectLst>
            <a:softEdge rad="317500"/>
          </a:effectLst>
        </p:spPr>
      </p:pic>
      <p:pic>
        <p:nvPicPr>
          <p:cNvPr id="6" name="5 Imagen" descr="fiestaglobos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267744" y="2132856"/>
            <a:ext cx="1485900" cy="3312368"/>
          </a:xfrm>
          <a:prstGeom prst="ellipse">
            <a:avLst/>
          </a:prstGeom>
          <a:effectLst>
            <a:softEdge rad="317500"/>
          </a:effectLst>
        </p:spPr>
      </p:pic>
      <p:pic>
        <p:nvPicPr>
          <p:cNvPr id="7" name="6 Imagen" descr="fiestaglobos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516216" y="3545632"/>
            <a:ext cx="1485900" cy="3312368"/>
          </a:xfrm>
          <a:prstGeom prst="ellipse">
            <a:avLst/>
          </a:prstGeom>
          <a:effectLst>
            <a:softEdge rad="317500"/>
          </a:effectLst>
        </p:spPr>
      </p:pic>
      <p:pic>
        <p:nvPicPr>
          <p:cNvPr id="8" name="7 Imagen" descr="fiestaglobos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851920" y="1916832"/>
            <a:ext cx="1485900" cy="3312368"/>
          </a:xfrm>
          <a:prstGeom prst="ellipse">
            <a:avLst/>
          </a:prstGeom>
          <a:effectLst>
            <a:softEdge rad="317500"/>
          </a:effectLst>
        </p:spPr>
      </p:pic>
      <p:pic>
        <p:nvPicPr>
          <p:cNvPr id="9" name="8 Imagen" descr="fiestaglobos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658100" y="3545632"/>
            <a:ext cx="1485900" cy="3312368"/>
          </a:xfrm>
          <a:prstGeom prst="ellipse">
            <a:avLst/>
          </a:prstGeom>
          <a:effectLst>
            <a:softEdge rad="317500"/>
          </a:effectLst>
        </p:spPr>
      </p:pic>
    </p:spTree>
  </p:cSld>
  <p:clrMapOvr>
    <a:masterClrMapping/>
  </p:clrMapOvr>
  <p:transition spd="slow" advTm="55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1 Imagen" descr="83976d1357236137-feliz-cumpleanos-mi-amor-gif-viu1327938080r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500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12000" contrast="48000"/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14 Imagen" descr="Copia (2) de Arbol magico1600x1200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1 Imagen" descr="FLOR-AMARILLA-GIF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16200000">
            <a:off x="7092280" y="2636912"/>
            <a:ext cx="2051720" cy="1872208"/>
          </a:xfrm>
          <a:prstGeom prst="ellipse">
            <a:avLst/>
          </a:prstGeom>
          <a:effectLst>
            <a:softEdge rad="317500"/>
          </a:effectLst>
        </p:spPr>
      </p:pic>
      <p:pic>
        <p:nvPicPr>
          <p:cNvPr id="3" name="2 Imagen" descr="FLOR-AMARILLA-GIF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16200000">
            <a:off x="6839744" y="0"/>
            <a:ext cx="2304256" cy="1916832"/>
          </a:xfrm>
          <a:prstGeom prst="ellipse">
            <a:avLst/>
          </a:prstGeom>
          <a:effectLst>
            <a:softEdge rad="317500"/>
          </a:effectLst>
        </p:spPr>
      </p:pic>
      <p:pic>
        <p:nvPicPr>
          <p:cNvPr id="4" name="3 Imagen" descr="FLOR-AMARILLA-GIF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16200000">
            <a:off x="-78854" y="-78854"/>
            <a:ext cx="2304256" cy="2146548"/>
          </a:xfrm>
          <a:prstGeom prst="ellipse">
            <a:avLst/>
          </a:prstGeom>
          <a:effectLst>
            <a:softEdge rad="317500"/>
          </a:effectLst>
        </p:spPr>
      </p:pic>
      <p:pic>
        <p:nvPicPr>
          <p:cNvPr id="5" name="4 Imagen" descr="FLOR-AMARILLA-GIF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16200000">
            <a:off x="-90264" y="2115108"/>
            <a:ext cx="2304256" cy="2123728"/>
          </a:xfrm>
          <a:prstGeom prst="ellipse">
            <a:avLst/>
          </a:prstGeom>
          <a:effectLst>
            <a:softEdge rad="317500"/>
          </a:effectLst>
        </p:spPr>
      </p:pic>
      <p:pic>
        <p:nvPicPr>
          <p:cNvPr id="8" name="7 Imagen" descr="FLOR-AMARILLA-GIF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16200000">
            <a:off x="6839744" y="4941167"/>
            <a:ext cx="2304256" cy="1916833"/>
          </a:xfrm>
          <a:prstGeom prst="ellipse">
            <a:avLst/>
          </a:prstGeom>
          <a:effectLst>
            <a:softEdge rad="317500"/>
          </a:effectLst>
        </p:spPr>
      </p:pic>
      <p:sp>
        <p:nvSpPr>
          <p:cNvPr id="9" name="8 Rectángulo"/>
          <p:cNvSpPr/>
          <p:nvPr/>
        </p:nvSpPr>
        <p:spPr>
          <a:xfrm>
            <a:off x="1115616" y="0"/>
            <a:ext cx="4896544" cy="267765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dirty="0">
                <a:ln w="1905"/>
                <a:solidFill>
                  <a:srgbClr val="FF0066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Abre la ventana</a:t>
            </a:r>
          </a:p>
          <a:p>
            <a:pPr algn="ctr">
              <a:defRPr/>
            </a:pPr>
            <a:r>
              <a:rPr lang="es-ES" sz="2800" b="1" dirty="0">
                <a:ln w="1905"/>
                <a:solidFill>
                  <a:srgbClr val="FF0066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y verás que las flores </a:t>
            </a:r>
          </a:p>
          <a:p>
            <a:pPr algn="ctr">
              <a:defRPr/>
            </a:pPr>
            <a:r>
              <a:rPr lang="es-ES" sz="2800" b="1" dirty="0" smtClean="0">
                <a:ln w="1905"/>
                <a:solidFill>
                  <a:srgbClr val="FF0066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 para ti se abrirán…</a:t>
            </a:r>
          </a:p>
          <a:p>
            <a:pPr algn="ctr">
              <a:defRPr/>
            </a:pPr>
            <a:r>
              <a:rPr lang="es-ES" sz="2800" b="1" dirty="0" smtClean="0">
                <a:ln w="1905"/>
                <a:solidFill>
                  <a:srgbClr val="FF0066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Por ser en tu vida</a:t>
            </a:r>
          </a:p>
          <a:p>
            <a:pPr algn="ctr">
              <a:defRPr/>
            </a:pPr>
            <a:r>
              <a:rPr lang="es-ES" sz="2800" b="1" dirty="0" smtClean="0">
                <a:ln w="1905"/>
                <a:solidFill>
                  <a:srgbClr val="FF0066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un día  tan especial….</a:t>
            </a:r>
          </a:p>
          <a:p>
            <a:pPr algn="ctr">
              <a:defRPr/>
            </a:pPr>
            <a:endParaRPr lang="es-ES" sz="2800" b="1" dirty="0">
              <a:ln w="1905"/>
              <a:solidFill>
                <a:srgbClr val="FF0066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Kristen ITC" pitchFamily="66" charset="0"/>
            </a:endParaRPr>
          </a:p>
        </p:txBody>
      </p:sp>
      <p:pic>
        <p:nvPicPr>
          <p:cNvPr id="13" name="12 Imagen" descr="FLOR-AMARILLA-GIF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16200000">
            <a:off x="3491880" y="4941167"/>
            <a:ext cx="2304256" cy="1916833"/>
          </a:xfrm>
          <a:prstGeom prst="ellipse">
            <a:avLst/>
          </a:prstGeom>
          <a:effectLst>
            <a:softEdge rad="317500"/>
          </a:effectLst>
        </p:spPr>
      </p:pic>
      <p:pic>
        <p:nvPicPr>
          <p:cNvPr id="14" name="13 Imagen" descr="FLOR-AMARILLA-GIF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16200000">
            <a:off x="0" y="4941167"/>
            <a:ext cx="2304256" cy="1916833"/>
          </a:xfrm>
          <a:prstGeom prst="ellipse">
            <a:avLst/>
          </a:prstGeom>
          <a:effectLst>
            <a:softEdge rad="317500"/>
          </a:effectLst>
        </p:spPr>
      </p:pic>
      <p:pic>
        <p:nvPicPr>
          <p:cNvPr id="11" name="10 Imagen" descr="FLOR-AMARILLA-GIF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16200000">
            <a:off x="2722106" y="2614599"/>
            <a:ext cx="2304256" cy="1628801"/>
          </a:xfrm>
          <a:prstGeom prst="ellipse">
            <a:avLst/>
          </a:prstGeom>
          <a:effectLst>
            <a:softEdge rad="317500"/>
          </a:effectLst>
        </p:spPr>
      </p:pic>
    </p:spTree>
  </p:cSld>
  <p:clrMapOvr>
    <a:masterClrMapping/>
  </p:clrMapOvr>
  <p:transition spd="slow" advTm="132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4000" contrast="5000"/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77072580_1547226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"/>
            <a:ext cx="9144000" cy="4437111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4" name="3 Imagen" descr="GLOBOSJUNTOS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" y="3524250"/>
            <a:ext cx="1691680" cy="3333750"/>
          </a:xfrm>
          <a:prstGeom prst="rect">
            <a:avLst/>
          </a:prstGeom>
        </p:spPr>
      </p:pic>
      <p:pic>
        <p:nvPicPr>
          <p:cNvPr id="5" name="4 Imagen" descr="GLOBOSJUNTOS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1691680" cy="3333750"/>
          </a:xfrm>
          <a:prstGeom prst="rect">
            <a:avLst/>
          </a:prstGeom>
        </p:spPr>
      </p:pic>
      <p:pic>
        <p:nvPicPr>
          <p:cNvPr id="6" name="5 Imagen" descr="GLOBOSJUNTOS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020272" y="3284984"/>
            <a:ext cx="2123728" cy="3573016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1115616" y="4813994"/>
            <a:ext cx="648072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32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Hoy creces un año más</a:t>
            </a:r>
            <a:r>
              <a:rPr lang="es-ES" sz="32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  <a:sym typeface="Wingdings" pitchFamily="2" charset="2"/>
              </a:rPr>
              <a:t></a:t>
            </a:r>
            <a:r>
              <a:rPr lang="es-ES" sz="3200" b="1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..Así que sonríe y que tengas el mejor de los días.</a:t>
            </a:r>
            <a:endParaRPr lang="es-ES" sz="3200" b="1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Kristen ITC" pitchFamily="66" charset="0"/>
            </a:endParaRPr>
          </a:p>
        </p:txBody>
      </p:sp>
    </p:spTree>
  </p:cSld>
  <p:clrMapOvr>
    <a:masterClrMapping/>
  </p:clrMapOvr>
  <p:transition spd="slow" advTm="88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76000"/>
            <a:duotone>
              <a:schemeClr val="accent3">
                <a:shade val="45000"/>
                <a:satMod val="135000"/>
              </a:schemeClr>
              <a:prstClr val="white"/>
            </a:duotone>
            <a:lum bright="-1000" contrast="52000"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Mariposas_Rosa160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butterflies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2051720" cy="2780928"/>
          </a:xfrm>
          <a:prstGeom prst="rect">
            <a:avLst/>
          </a:prstGeom>
        </p:spPr>
      </p:pic>
      <p:pic>
        <p:nvPicPr>
          <p:cNvPr id="7" name="6 Imagen" descr="butterflies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6948264" y="1988840"/>
            <a:ext cx="2195736" cy="3356992"/>
          </a:xfrm>
          <a:prstGeom prst="rect">
            <a:avLst/>
          </a:prstGeom>
        </p:spPr>
      </p:pic>
      <p:pic>
        <p:nvPicPr>
          <p:cNvPr id="9" name="8 Imagen" descr="DOS MARIPOSAS AZULES-GIF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203848" y="0"/>
            <a:ext cx="2736304" cy="1484784"/>
          </a:xfrm>
          <a:prstGeom prst="rect">
            <a:avLst/>
          </a:prstGeom>
        </p:spPr>
      </p:pic>
      <p:pic>
        <p:nvPicPr>
          <p:cNvPr id="10" name="9 Imagen" descr="DOS MARIPOSAS AZULES-GIF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flipH="1">
            <a:off x="0" y="3573016"/>
            <a:ext cx="2016224" cy="1484784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395536" y="5373216"/>
            <a:ext cx="8136904" cy="1384995"/>
          </a:xfrm>
          <a:prstGeom prst="rect">
            <a:avLst/>
          </a:prstGeom>
          <a:solidFill>
            <a:srgbClr val="E6B9B8"/>
          </a:solidFill>
          <a:effectLst>
            <a:softEdge rad="317500"/>
          </a:effectLst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>
                <a:ln w="1905"/>
                <a:solidFill>
                  <a:schemeClr val="accent2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No dejes que la añoranza te nuble la alegría… a pesar de la distancia “tus niñas” están contigo  celebrando tu día.</a:t>
            </a:r>
            <a:endParaRPr lang="es-ES" sz="2800" b="1" dirty="0">
              <a:ln w="1905"/>
              <a:solidFill>
                <a:schemeClr val="accent2">
                  <a:lumMod val="7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Kristen ITC" pitchFamily="66" charset="0"/>
            </a:endParaRPr>
          </a:p>
        </p:txBody>
      </p:sp>
      <p:pic>
        <p:nvPicPr>
          <p:cNvPr id="12" name="11 Imagen" descr="DOS MARIPOSAS AZULES-GIF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flipH="1">
            <a:off x="7127776" y="0"/>
            <a:ext cx="2016224" cy="1484784"/>
          </a:xfrm>
          <a:prstGeom prst="rect">
            <a:avLst/>
          </a:prstGeom>
        </p:spPr>
      </p:pic>
      <p:pic>
        <p:nvPicPr>
          <p:cNvPr id="13" name="12 Imagen" descr="Copia de IMG_2684.JPG"/>
          <p:cNvPicPr>
            <a:picLocks noChangeAspect="1"/>
          </p:cNvPicPr>
          <p:nvPr/>
        </p:nvPicPr>
        <p:blipFill>
          <a:blip r:embed="rId6" cstate="print"/>
          <a:srcRect l="13775" r="9051" b="25183"/>
          <a:stretch>
            <a:fillRect/>
          </a:stretch>
        </p:blipFill>
        <p:spPr>
          <a:xfrm>
            <a:off x="1979712" y="980728"/>
            <a:ext cx="4608512" cy="4558812"/>
          </a:xfrm>
          <a:prstGeom prst="ellipse">
            <a:avLst/>
          </a:prstGeom>
          <a:effectLst>
            <a:softEdge rad="317500"/>
          </a:effectLst>
        </p:spPr>
      </p:pic>
    </p:spTree>
  </p:cSld>
  <p:clrMapOvr>
    <a:masterClrMapping/>
  </p:clrMapOvr>
  <p:transition spd="slow" advTm="1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650"/>
                            </p:stCondLst>
                            <p:childTnLst>
                              <p:par>
                                <p:cTn id="1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3 Imagen" descr="hada-MALV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1691680" y="3140968"/>
            <a:ext cx="439248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400" b="1" dirty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Goudy Stout" pitchFamily="18" charset="0"/>
              </a:rPr>
              <a:t>BUEN DÍA….</a:t>
            </a:r>
          </a:p>
        </p:txBody>
      </p:sp>
      <p:sp>
        <p:nvSpPr>
          <p:cNvPr id="7" name="6 Rectángulo"/>
          <p:cNvSpPr/>
          <p:nvPr/>
        </p:nvSpPr>
        <p:spPr>
          <a:xfrm>
            <a:off x="0" y="4941168"/>
            <a:ext cx="4644008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000" b="1" dirty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Goudy Stout" pitchFamily="18" charset="0"/>
              </a:rPr>
              <a:t>Que la “MAGIA”  </a:t>
            </a:r>
            <a:endParaRPr lang="es-ES" sz="2000" b="1" dirty="0" smtClean="0">
              <a:ln w="1905"/>
              <a:solidFill>
                <a:srgbClr val="7030A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Goudy Stout" pitchFamily="18" charset="0"/>
            </a:endParaRPr>
          </a:p>
          <a:p>
            <a:pPr algn="ctr">
              <a:defRPr/>
            </a:pPr>
            <a:r>
              <a:rPr lang="es-ES" sz="2000" b="1" dirty="0" smtClean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Goudy Stout" pitchFamily="18" charset="0"/>
              </a:rPr>
              <a:t>de </a:t>
            </a:r>
            <a:r>
              <a:rPr lang="es-ES" sz="2000" b="1" dirty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Goudy Stout" pitchFamily="18" charset="0"/>
              </a:rPr>
              <a:t>todo lo bueno </a:t>
            </a:r>
            <a:endParaRPr lang="es-ES" sz="2000" b="1" dirty="0" smtClean="0">
              <a:ln w="1905"/>
              <a:solidFill>
                <a:srgbClr val="7030A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Goudy Stout" pitchFamily="18" charset="0"/>
            </a:endParaRPr>
          </a:p>
          <a:p>
            <a:pPr algn="ctr">
              <a:defRPr/>
            </a:pPr>
            <a:r>
              <a:rPr lang="es-ES" sz="2000" b="1" dirty="0" smtClean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Goudy Stout" pitchFamily="18" charset="0"/>
              </a:rPr>
              <a:t>te acompañe hoy…¡¡AMIGA!!</a:t>
            </a:r>
            <a:endParaRPr lang="es-ES" sz="2000" b="1" dirty="0">
              <a:ln w="1905"/>
              <a:solidFill>
                <a:srgbClr val="7030A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Goudy Stout" pitchFamily="18" charset="0"/>
            </a:endParaRPr>
          </a:p>
        </p:txBody>
      </p:sp>
      <p:pic>
        <p:nvPicPr>
          <p:cNvPr id="8" name="7 Imagen" descr="_estrellas.gif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1763688" y="0"/>
            <a:ext cx="4536504" cy="3501008"/>
          </a:xfrm>
          <a:prstGeom prst="ellipse">
            <a:avLst/>
          </a:prstGeom>
          <a:effectLst>
            <a:softEdge rad="317500"/>
          </a:effectLst>
        </p:spPr>
      </p:pic>
      <p:sp>
        <p:nvSpPr>
          <p:cNvPr id="5" name="4 Rectángulo"/>
          <p:cNvSpPr/>
          <p:nvPr/>
        </p:nvSpPr>
        <p:spPr>
          <a:xfrm>
            <a:off x="1" y="332656"/>
            <a:ext cx="334786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400" b="1" dirty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Goudy Stout" pitchFamily="18" charset="0"/>
              </a:rPr>
              <a:t>BUEN DÍA..</a:t>
            </a: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8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600"/>
                            </p:stCondLst>
                            <p:childTnLst>
                              <p:par>
                                <p:cTn id="1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17000" contrast="-23000"/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Proxy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5373216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" name="2 Rectángulo"/>
          <p:cNvSpPr/>
          <p:nvPr/>
        </p:nvSpPr>
        <p:spPr>
          <a:xfrm>
            <a:off x="-7131" y="5589240"/>
            <a:ext cx="8179531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3200" b="1" dirty="0">
                <a:ln w="1905"/>
                <a:solidFill>
                  <a:schemeClr val="accent2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itchFamily="82" charset="0"/>
              </a:rPr>
              <a:t>T</a:t>
            </a:r>
            <a:r>
              <a:rPr lang="es-ES" sz="3200" b="1" dirty="0" smtClean="0">
                <a:ln w="1905"/>
                <a:solidFill>
                  <a:schemeClr val="accent2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itchFamily="82" charset="0"/>
              </a:rPr>
              <a:t>omaré </a:t>
            </a:r>
            <a:r>
              <a:rPr lang="es-ES" sz="3200" b="1" dirty="0">
                <a:ln w="1905"/>
                <a:solidFill>
                  <a:schemeClr val="accent2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itchFamily="82" charset="0"/>
              </a:rPr>
              <a:t>este café </a:t>
            </a:r>
            <a:r>
              <a:rPr lang="es-ES" sz="3200" b="1" dirty="0" smtClean="0">
                <a:ln w="1905"/>
                <a:solidFill>
                  <a:schemeClr val="accent2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itchFamily="82" charset="0"/>
              </a:rPr>
              <a:t> pensando en ti…</a:t>
            </a:r>
            <a:endParaRPr lang="es-ES" sz="3200" b="1" dirty="0">
              <a:ln w="1905"/>
              <a:solidFill>
                <a:schemeClr val="accent2">
                  <a:lumMod val="7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lgerian" pitchFamily="82" charset="0"/>
            </a:endParaRPr>
          </a:p>
        </p:txBody>
      </p:sp>
      <p:pic>
        <p:nvPicPr>
          <p:cNvPr id="4" name="3 Imagen" descr="GUIÑO.jp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99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7884368" y="5229200"/>
            <a:ext cx="1259632" cy="1196752"/>
          </a:xfrm>
          <a:prstGeom prst="ellipse">
            <a:avLst/>
          </a:prstGeom>
          <a:effectLst>
            <a:softEdge rad="31750"/>
          </a:effectLst>
        </p:spPr>
      </p:pic>
    </p:spTree>
  </p:cSld>
  <p:clrMapOvr>
    <a:masterClrMapping/>
  </p:clrMapOvr>
  <p:transition spd="slow" advTm="75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1 Imagen" descr="RAMO-ROSAS AMARILLAS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_00055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396552" y="0"/>
            <a:ext cx="3240360" cy="3396655"/>
          </a:xfrm>
          <a:prstGeom prst="ellipse">
            <a:avLst/>
          </a:prstGeom>
          <a:effectLst>
            <a:softEdge rad="317500"/>
          </a:effectLst>
        </p:spPr>
      </p:pic>
      <p:pic>
        <p:nvPicPr>
          <p:cNvPr id="5" name="4 Imagen" descr="gifhadacharo.jp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flipH="1">
            <a:off x="7308304" y="5085184"/>
            <a:ext cx="1835696" cy="1772816"/>
          </a:xfrm>
          <a:prstGeom prst="ellipse">
            <a:avLst/>
          </a:prstGeom>
          <a:effectLst>
            <a:softEdge rad="127000"/>
          </a:effectLst>
        </p:spPr>
      </p:pic>
      <p:sp>
        <p:nvSpPr>
          <p:cNvPr id="4" name="3 Rectángulo"/>
          <p:cNvSpPr/>
          <p:nvPr/>
        </p:nvSpPr>
        <p:spPr>
          <a:xfrm>
            <a:off x="7452320" y="6381328"/>
            <a:ext cx="1691680" cy="36933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b="1" cap="none" spc="0" dirty="0" err="1" smtClean="0">
                <a:ln w="1905"/>
                <a:solidFill>
                  <a:schemeClr val="accent2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Charo.zs</a:t>
            </a:r>
            <a:endParaRPr lang="es-ES" b="1" cap="none" spc="0" dirty="0">
              <a:ln w="1905"/>
              <a:solidFill>
                <a:schemeClr val="accent2">
                  <a:lumMod val="7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Kristen ITC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2361304" y="404664"/>
            <a:ext cx="4421403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cap="none" spc="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itchFamily="82" charset="0"/>
              </a:rPr>
              <a:t>Y muchos </a:t>
            </a:r>
            <a:r>
              <a:rPr lang="es-ES" sz="2400" b="1" cap="none" spc="0" dirty="0" err="1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itchFamily="82" charset="0"/>
              </a:rPr>
              <a:t>bicooosssssssss</a:t>
            </a:r>
            <a:r>
              <a:rPr lang="es-ES" sz="2400" b="1" cap="none" spc="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lgerian" pitchFamily="82" charset="0"/>
              </a:rPr>
              <a:t>….</a:t>
            </a:r>
            <a:endParaRPr lang="es-ES" sz="2400" b="1" cap="none" spc="0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lgerian" pitchFamily="82" charset="0"/>
            </a:endParaRPr>
          </a:p>
        </p:txBody>
      </p:sp>
      <p:pic>
        <p:nvPicPr>
          <p:cNvPr id="7" name="6 Imagen" descr="besos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flipH="1">
            <a:off x="6732240" y="332656"/>
            <a:ext cx="2016224" cy="1524000"/>
          </a:xfrm>
          <a:prstGeom prst="rect">
            <a:avLst/>
          </a:prstGeom>
        </p:spPr>
      </p:pic>
      <p:pic>
        <p:nvPicPr>
          <p:cNvPr id="8" name="7 Imagen" descr="besos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flipH="1">
            <a:off x="6732240" y="0"/>
            <a:ext cx="2016224" cy="1524000"/>
          </a:xfrm>
          <a:prstGeom prst="rect">
            <a:avLst/>
          </a:prstGeom>
        </p:spPr>
      </p:pic>
      <p:pic>
        <p:nvPicPr>
          <p:cNvPr id="9" name="8 Imagen" descr="besos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flipH="1">
            <a:off x="6884640" y="152400"/>
            <a:ext cx="2016224" cy="1524000"/>
          </a:xfrm>
          <a:prstGeom prst="rect">
            <a:avLst/>
          </a:prstGeom>
        </p:spPr>
      </p:pic>
      <p:pic>
        <p:nvPicPr>
          <p:cNvPr id="10" name="9 Imagen" descr="besos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flipH="1">
            <a:off x="0" y="3717032"/>
            <a:ext cx="2016224" cy="1524000"/>
          </a:xfrm>
          <a:prstGeom prst="rect">
            <a:avLst/>
          </a:prstGeom>
        </p:spPr>
      </p:pic>
    </p:spTree>
  </p:cSld>
  <p:clrMapOvr>
    <a:masterClrMapping/>
  </p:clrMapOvr>
  <p:transition spd="slow" advTm="83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 smtClean="0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757</TotalTime>
  <Words>223</Words>
  <Application>Microsoft Office PowerPoint</Application>
  <PresentationFormat>Presentación en pantalla (4:3)</PresentationFormat>
  <Paragraphs>48</Paragraphs>
  <Slides>17</Slides>
  <Notes>2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17</vt:i4>
      </vt:variant>
    </vt:vector>
  </HeadingPairs>
  <TitlesOfParts>
    <vt:vector size="19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¡¡Feliz Cumpleaños!! Mari Tere</dc:title>
  <dc:creator>Charo.zs</dc:creator>
  <cp:lastModifiedBy>Charo</cp:lastModifiedBy>
  <cp:revision>75</cp:revision>
  <dcterms:created xsi:type="dcterms:W3CDTF">2014-04-10T05:50:21Z</dcterms:created>
  <dcterms:modified xsi:type="dcterms:W3CDTF">2014-04-22T08:19:30Z</dcterms:modified>
</cp:coreProperties>
</file>