
<file path=[Content_Types].xml><?xml version="1.0" encoding="utf-8"?>
<Types xmlns="http://schemas.openxmlformats.org/package/2006/content-types">
  <Default Extension="png" ContentType="image/png"/>
  <Default Extension="bmp" ContentType="image/bmp"/>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theme/theme4.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5.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6.xml" ContentType="application/vnd.openxmlformats-officedocument.theme+xml"/>
  <Override PartName="/ppt/comments/comment1.xml" ContentType="application/vnd.openxmlformats-officedocument.presentationml.comments+xml"/>
  <Override PartName="/ppt/media/image18.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86" r:id="rId5"/>
    <p:sldMasterId id="2147483698" r:id="rId6"/>
  </p:sldMasterIdLst>
  <p:sldIdLst>
    <p:sldId id="262" r:id="rId7"/>
    <p:sldId id="260" r:id="rId8"/>
    <p:sldId id="264" r:id="rId9"/>
    <p:sldId id="261" r:id="rId10"/>
    <p:sldId id="265" r:id="rId11"/>
    <p:sldId id="257" r:id="rId12"/>
    <p:sldId id="258" r:id="rId13"/>
    <p:sldId id="256" r:id="rId14"/>
    <p:sldId id="259" r:id="rId15"/>
    <p:sldId id="263" r:id="rId1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aMiniW" initials="A" lastIdx="2" clrIdx="0">
    <p:extLst>
      <p:ext uri="{19B8F6BF-5375-455C-9EA6-DF929625EA0E}">
        <p15:presenceInfo xmlns:p15="http://schemas.microsoft.com/office/powerpoint/2012/main" userId="AnaMiniW"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54" d="100"/>
          <a:sy n="54" d="100"/>
        </p:scale>
        <p:origin x="42"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5" Type="http://schemas.openxmlformats.org/officeDocument/2006/relationships/slideMaster" Target="slideMasters/slideMaster5.xml"/><Relationship Id="rId15" Type="http://schemas.openxmlformats.org/officeDocument/2006/relationships/slide" Target="slides/slide9.xml"/><Relationship Id="rId10" Type="http://schemas.openxmlformats.org/officeDocument/2006/relationships/slide" Target="slides/slide4.xml"/><Relationship Id="rId19"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7-01-14T10:59:38.111" idx="1">
    <p:pos x="10" y="10"/>
    <p:text/>
    <p:extLst>
      <p:ext uri="{C676402C-5697-4E1C-873F-D02D1690AC5C}">
        <p15:threadingInfo xmlns:p15="http://schemas.microsoft.com/office/powerpoint/2012/main" timeZoneBias="0"/>
      </p:ext>
    </p:extLst>
  </p:cm>
  <p:cm authorId="1" dt="2017-01-14T10:59:38.162" idx="2">
    <p:pos x="146" y="146"/>
    <p:text/>
    <p:extLst>
      <p:ext uri="{C676402C-5697-4E1C-873F-D02D1690AC5C}">
        <p15:threadingInfo xmlns:p15="http://schemas.microsoft.com/office/powerpoint/2012/main" timeZoneBias="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F507C436-22CB-460D-9897-719C82B8971A}" type="datetimeFigureOut">
              <a:rPr lang="es-ES" smtClean="0"/>
              <a:t>14/01/2017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1C2AA7C-8894-4564-8CA4-6E858DE7BCED}" type="slidenum">
              <a:rPr lang="es-ES" smtClean="0"/>
              <a:t>‹Nº›</a:t>
            </a:fld>
            <a:endParaRPr lang="es-ES"/>
          </a:p>
        </p:txBody>
      </p:sp>
    </p:spTree>
    <p:extLst>
      <p:ext uri="{BB962C8B-B14F-4D97-AF65-F5344CB8AC3E}">
        <p14:creationId xmlns:p14="http://schemas.microsoft.com/office/powerpoint/2010/main" val="1913424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F507C436-22CB-460D-9897-719C82B8971A}" type="datetimeFigureOut">
              <a:rPr lang="es-ES" smtClean="0"/>
              <a:t>14/01/2017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1C2AA7C-8894-4564-8CA4-6E858DE7BCED}" type="slidenum">
              <a:rPr lang="es-ES" smtClean="0"/>
              <a:t>‹Nº›</a:t>
            </a:fld>
            <a:endParaRPr lang="es-ES"/>
          </a:p>
        </p:txBody>
      </p:sp>
    </p:spTree>
    <p:extLst>
      <p:ext uri="{BB962C8B-B14F-4D97-AF65-F5344CB8AC3E}">
        <p14:creationId xmlns:p14="http://schemas.microsoft.com/office/powerpoint/2010/main" val="247981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507C436-22CB-460D-9897-719C82B8971A}" type="datetimeFigureOut">
              <a:rPr lang="es-ES" smtClean="0"/>
              <a:t>14/01/2017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1C2AA7C-8894-4564-8CA4-6E858DE7BCED}" type="slidenum">
              <a:rPr lang="es-ES" smtClean="0"/>
              <a:t>‹Nº›</a:t>
            </a:fld>
            <a:endParaRPr lang="es-ES"/>
          </a:p>
        </p:txBody>
      </p:sp>
    </p:spTree>
    <p:extLst>
      <p:ext uri="{BB962C8B-B14F-4D97-AF65-F5344CB8AC3E}">
        <p14:creationId xmlns:p14="http://schemas.microsoft.com/office/powerpoint/2010/main" val="8822008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F507C436-22CB-460D-9897-719C82B8971A}" type="datetimeFigureOut">
              <a:rPr lang="es-ES" smtClean="0"/>
              <a:t>14/01/2017</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91C2AA7C-8894-4564-8CA4-6E858DE7BCED}" type="slidenum">
              <a:rPr lang="es-ES" smtClean="0"/>
              <a:t>‹Nº›</a:t>
            </a:fld>
            <a:endParaRPr lang="es-ES"/>
          </a:p>
        </p:txBody>
      </p:sp>
    </p:spTree>
    <p:extLst>
      <p:ext uri="{BB962C8B-B14F-4D97-AF65-F5344CB8AC3E}">
        <p14:creationId xmlns:p14="http://schemas.microsoft.com/office/powerpoint/2010/main" val="2994329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F507C436-22CB-460D-9897-719C82B8971A}" type="datetimeFigureOut">
              <a:rPr lang="es-ES" smtClean="0"/>
              <a:t>14/01/2017</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91C2AA7C-8894-4564-8CA4-6E858DE7BCED}" type="slidenum">
              <a:rPr lang="es-ES" smtClean="0"/>
              <a:t>‹Nº›</a:t>
            </a:fld>
            <a:endParaRPr lang="es-ES"/>
          </a:p>
        </p:txBody>
      </p:sp>
    </p:spTree>
    <p:extLst>
      <p:ext uri="{BB962C8B-B14F-4D97-AF65-F5344CB8AC3E}">
        <p14:creationId xmlns:p14="http://schemas.microsoft.com/office/powerpoint/2010/main" val="1668408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F507C436-22CB-460D-9897-719C82B8971A}" type="datetimeFigureOut">
              <a:rPr lang="es-ES" smtClean="0"/>
              <a:t>14/01/2017</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91C2AA7C-8894-4564-8CA4-6E858DE7BCED}" type="slidenum">
              <a:rPr lang="es-ES" smtClean="0"/>
              <a:t>‹Nº›</a:t>
            </a:fld>
            <a:endParaRPr lang="es-ES"/>
          </a:p>
        </p:txBody>
      </p:sp>
    </p:spTree>
    <p:extLst>
      <p:ext uri="{BB962C8B-B14F-4D97-AF65-F5344CB8AC3E}">
        <p14:creationId xmlns:p14="http://schemas.microsoft.com/office/powerpoint/2010/main" val="42005767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507C436-22CB-460D-9897-719C82B8971A}" type="datetimeFigureOut">
              <a:rPr lang="es-ES" smtClean="0"/>
              <a:t>14/01/2017</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91C2AA7C-8894-4564-8CA4-6E858DE7BCED}" type="slidenum">
              <a:rPr lang="es-ES" smtClean="0"/>
              <a:t>‹Nº›</a:t>
            </a:fld>
            <a:endParaRPr lang="es-ES"/>
          </a:p>
        </p:txBody>
      </p:sp>
    </p:spTree>
    <p:extLst>
      <p:ext uri="{BB962C8B-B14F-4D97-AF65-F5344CB8AC3E}">
        <p14:creationId xmlns:p14="http://schemas.microsoft.com/office/powerpoint/2010/main" val="21555814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507C436-22CB-460D-9897-719C82B8971A}" type="datetimeFigureOut">
              <a:rPr lang="es-ES" smtClean="0"/>
              <a:t>14/01/2017</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91C2AA7C-8894-4564-8CA4-6E858DE7BCED}" type="slidenum">
              <a:rPr lang="es-ES" smtClean="0"/>
              <a:t>‹Nº›</a:t>
            </a:fld>
            <a:endParaRPr lang="es-ES"/>
          </a:p>
        </p:txBody>
      </p:sp>
    </p:spTree>
    <p:extLst>
      <p:ext uri="{BB962C8B-B14F-4D97-AF65-F5344CB8AC3E}">
        <p14:creationId xmlns:p14="http://schemas.microsoft.com/office/powerpoint/2010/main" val="2758765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507C436-22CB-460D-9897-719C82B8971A}" type="datetimeFigureOut">
              <a:rPr lang="es-ES" smtClean="0"/>
              <a:t>14/01/2017</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91C2AA7C-8894-4564-8CA4-6E858DE7BCED}" type="slidenum">
              <a:rPr lang="es-ES" smtClean="0"/>
              <a:t>‹Nº›</a:t>
            </a:fld>
            <a:endParaRPr lang="es-ES"/>
          </a:p>
        </p:txBody>
      </p:sp>
    </p:spTree>
    <p:extLst>
      <p:ext uri="{BB962C8B-B14F-4D97-AF65-F5344CB8AC3E}">
        <p14:creationId xmlns:p14="http://schemas.microsoft.com/office/powerpoint/2010/main" val="800525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F507C436-22CB-460D-9897-719C82B8971A}" type="datetimeFigureOut">
              <a:rPr lang="es-ES" smtClean="0"/>
              <a:t>14/01/2017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1C2AA7C-8894-4564-8CA4-6E858DE7BCED}" type="slidenum">
              <a:rPr lang="es-ES" smtClean="0"/>
              <a:t>‹Nº›</a:t>
            </a:fld>
            <a:endParaRPr lang="es-ES"/>
          </a:p>
        </p:txBody>
      </p:sp>
    </p:spTree>
    <p:extLst>
      <p:ext uri="{BB962C8B-B14F-4D97-AF65-F5344CB8AC3E}">
        <p14:creationId xmlns:p14="http://schemas.microsoft.com/office/powerpoint/2010/main" val="3974432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F507C436-22CB-460D-9897-719C82B8971A}" type="datetimeFigureOut">
              <a:rPr lang="es-ES" smtClean="0"/>
              <a:t>14/01/2017</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1C2AA7C-8894-4564-8CA4-6E858DE7BCED}" type="slidenum">
              <a:rPr lang="es-ES" smtClean="0"/>
              <a:t>‹Nº›</a:t>
            </a:fld>
            <a:endParaRPr lang="es-ES"/>
          </a:p>
        </p:txBody>
      </p:sp>
    </p:spTree>
    <p:extLst>
      <p:ext uri="{BB962C8B-B14F-4D97-AF65-F5344CB8AC3E}">
        <p14:creationId xmlns:p14="http://schemas.microsoft.com/office/powerpoint/2010/main" val="621783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09FB1B6E-1452-4C6A-A813-7FA82F7CB6A0}" type="datetimeFigureOut">
              <a:rPr lang="es-ES" smtClean="0">
                <a:solidFill>
                  <a:prstClr val="black">
                    <a:tint val="75000"/>
                  </a:prstClr>
                </a:solidFill>
              </a: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61F4E30E-5656-48DA-8195-73507FD8136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7510281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09FB1B6E-1452-4C6A-A813-7FA82F7CB6A0}" type="datetimeFigureOut">
              <a:rPr lang="es-ES" smtClean="0">
                <a:solidFill>
                  <a:prstClr val="black">
                    <a:tint val="75000"/>
                  </a:prstClr>
                </a:solidFill>
              </a: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61F4E30E-5656-48DA-8195-73507FD8136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140701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9FB1B6E-1452-4C6A-A813-7FA82F7CB6A0}" type="datetimeFigureOut">
              <a:rPr lang="es-ES" smtClean="0">
                <a:solidFill>
                  <a:prstClr val="black">
                    <a:tint val="75000"/>
                  </a:prstClr>
                </a:solidFill>
              </a: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61F4E30E-5656-48DA-8195-73507FD8136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4631754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09FB1B6E-1452-4C6A-A813-7FA82F7CB6A0}" type="datetimeFigureOut">
              <a:rPr lang="es-ES" smtClean="0">
                <a:solidFill>
                  <a:prstClr val="black">
                    <a:tint val="75000"/>
                  </a:prstClr>
                </a:solidFill>
              </a:rPr>
              <a:pPr/>
              <a:t>14/01/2017</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61F4E30E-5656-48DA-8195-73507FD8136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3377239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09FB1B6E-1452-4C6A-A813-7FA82F7CB6A0}" type="datetimeFigureOut">
              <a:rPr lang="es-ES" smtClean="0">
                <a:solidFill>
                  <a:prstClr val="black">
                    <a:tint val="75000"/>
                  </a:prstClr>
                </a:solidFill>
              </a:rPr>
              <a:pPr/>
              <a:t>14/01/2017</a:t>
            </a:fld>
            <a:endParaRPr lang="es-ES">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ES">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61F4E30E-5656-48DA-8195-73507FD8136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5448619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09FB1B6E-1452-4C6A-A813-7FA82F7CB6A0}" type="datetimeFigureOut">
              <a:rPr lang="es-ES" smtClean="0">
                <a:solidFill>
                  <a:prstClr val="black">
                    <a:tint val="75000"/>
                  </a:prstClr>
                </a:solidFill>
              </a:rPr>
              <a:pPr/>
              <a:t>14/01/2017</a:t>
            </a:fld>
            <a:endParaRPr lang="es-ES">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ES">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61F4E30E-5656-48DA-8195-73507FD8136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4447866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9FB1B6E-1452-4C6A-A813-7FA82F7CB6A0}" type="datetimeFigureOut">
              <a:rPr lang="es-ES" smtClean="0">
                <a:solidFill>
                  <a:prstClr val="black">
                    <a:tint val="75000"/>
                  </a:prstClr>
                </a:solidFill>
              </a:rPr>
              <a:pPr/>
              <a:t>14/01/2017</a:t>
            </a:fld>
            <a:endParaRPr lang="es-ES">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ES">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61F4E30E-5656-48DA-8195-73507FD8136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7466319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9FB1B6E-1452-4C6A-A813-7FA82F7CB6A0}" type="datetimeFigureOut">
              <a:rPr lang="es-ES" smtClean="0">
                <a:solidFill>
                  <a:prstClr val="black">
                    <a:tint val="75000"/>
                  </a:prstClr>
                </a:solidFill>
              </a:rPr>
              <a:pPr/>
              <a:t>14/01/2017</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61F4E30E-5656-48DA-8195-73507FD8136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0711242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9FB1B6E-1452-4C6A-A813-7FA82F7CB6A0}" type="datetimeFigureOut">
              <a:rPr lang="es-ES" smtClean="0">
                <a:solidFill>
                  <a:prstClr val="black">
                    <a:tint val="75000"/>
                  </a:prstClr>
                </a:solidFill>
              </a:rPr>
              <a:pPr/>
              <a:t>14/01/2017</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61F4E30E-5656-48DA-8195-73507FD8136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4209487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09FB1B6E-1452-4C6A-A813-7FA82F7CB6A0}" type="datetimeFigureOut">
              <a:rPr lang="es-ES" smtClean="0">
                <a:solidFill>
                  <a:prstClr val="black">
                    <a:tint val="75000"/>
                  </a:prstClr>
                </a:solidFill>
              </a: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61F4E30E-5656-48DA-8195-73507FD8136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2175730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09FB1B6E-1452-4C6A-A813-7FA82F7CB6A0}" type="datetimeFigureOut">
              <a:rPr lang="es-ES" smtClean="0">
                <a:solidFill>
                  <a:prstClr val="black">
                    <a:tint val="75000"/>
                  </a:prstClr>
                </a:solidFill>
              </a: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61F4E30E-5656-48DA-8195-73507FD8136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1060136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33F1CAD1-D46E-47EF-BA95-CE9F5D08B1B7}" type="datetimeFigureOut">
              <a:rPr lang="es-ES" smtClean="0">
                <a:solidFill>
                  <a:prstClr val="black">
                    <a:tint val="75000"/>
                  </a:prstClr>
                </a:solidFill>
              </a: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8E68B9B9-9D79-4634-971B-9A8A299BB0C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77972135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33F1CAD1-D46E-47EF-BA95-CE9F5D08B1B7}" type="datetimeFigureOut">
              <a:rPr lang="es-ES" smtClean="0">
                <a:solidFill>
                  <a:prstClr val="black">
                    <a:tint val="75000"/>
                  </a:prstClr>
                </a:solidFill>
              </a: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8E68B9B9-9D79-4634-971B-9A8A299BB0C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6585091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33F1CAD1-D46E-47EF-BA95-CE9F5D08B1B7}" type="datetimeFigureOut">
              <a:rPr lang="es-ES" smtClean="0">
                <a:solidFill>
                  <a:prstClr val="black">
                    <a:tint val="75000"/>
                  </a:prstClr>
                </a:solidFill>
              </a: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8E68B9B9-9D79-4634-971B-9A8A299BB0C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3341678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33F1CAD1-D46E-47EF-BA95-CE9F5D08B1B7}" type="datetimeFigureOut">
              <a:rPr lang="es-ES" smtClean="0">
                <a:solidFill>
                  <a:prstClr val="black">
                    <a:tint val="75000"/>
                  </a:prstClr>
                </a:solidFill>
              </a:rPr>
              <a:pPr/>
              <a:t>14/01/2017</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8E68B9B9-9D79-4634-971B-9A8A299BB0C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3015641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33F1CAD1-D46E-47EF-BA95-CE9F5D08B1B7}" type="datetimeFigureOut">
              <a:rPr lang="es-ES" smtClean="0">
                <a:solidFill>
                  <a:prstClr val="black">
                    <a:tint val="75000"/>
                  </a:prstClr>
                </a:solidFill>
              </a:rPr>
              <a:pPr/>
              <a:t>14/01/2017</a:t>
            </a:fld>
            <a:endParaRPr lang="es-ES">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ES">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8E68B9B9-9D79-4634-971B-9A8A299BB0C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5160295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33F1CAD1-D46E-47EF-BA95-CE9F5D08B1B7}" type="datetimeFigureOut">
              <a:rPr lang="es-ES" smtClean="0">
                <a:solidFill>
                  <a:prstClr val="black">
                    <a:tint val="75000"/>
                  </a:prstClr>
                </a:solidFill>
              </a:rPr>
              <a:pPr/>
              <a:t>14/01/2017</a:t>
            </a:fld>
            <a:endParaRPr lang="es-ES">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ES">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8E68B9B9-9D79-4634-971B-9A8A299BB0C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8864389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3F1CAD1-D46E-47EF-BA95-CE9F5D08B1B7}" type="datetimeFigureOut">
              <a:rPr lang="es-ES" smtClean="0">
                <a:solidFill>
                  <a:prstClr val="black">
                    <a:tint val="75000"/>
                  </a:prstClr>
                </a:solidFill>
              </a:rPr>
              <a:pPr/>
              <a:t>14/01/2017</a:t>
            </a:fld>
            <a:endParaRPr lang="es-ES">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ES">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8E68B9B9-9D79-4634-971B-9A8A299BB0C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2897446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3F1CAD1-D46E-47EF-BA95-CE9F5D08B1B7}" type="datetimeFigureOut">
              <a:rPr lang="es-ES" smtClean="0">
                <a:solidFill>
                  <a:prstClr val="black">
                    <a:tint val="75000"/>
                  </a:prstClr>
                </a:solidFill>
              </a:rPr>
              <a:pPr/>
              <a:t>14/01/2017</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8E68B9B9-9D79-4634-971B-9A8A299BB0C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92839066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3F1CAD1-D46E-47EF-BA95-CE9F5D08B1B7}" type="datetimeFigureOut">
              <a:rPr lang="es-ES" smtClean="0">
                <a:solidFill>
                  <a:prstClr val="black">
                    <a:tint val="75000"/>
                  </a:prstClr>
                </a:solidFill>
              </a:rPr>
              <a:pPr/>
              <a:t>14/01/2017</a:t>
            </a:fld>
            <a:endParaRPr lang="es-ES">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ES">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8E68B9B9-9D79-4634-971B-9A8A299BB0C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9144365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33F1CAD1-D46E-47EF-BA95-CE9F5D08B1B7}" type="datetimeFigureOut">
              <a:rPr lang="es-ES" smtClean="0">
                <a:solidFill>
                  <a:prstClr val="black">
                    <a:tint val="75000"/>
                  </a:prstClr>
                </a:solidFill>
              </a: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8E68B9B9-9D79-4634-971B-9A8A299BB0C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0300940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33F1CAD1-D46E-47EF-BA95-CE9F5D08B1B7}" type="datetimeFigureOut">
              <a:rPr lang="es-ES" smtClean="0">
                <a:solidFill>
                  <a:prstClr val="black">
                    <a:tint val="75000"/>
                  </a:prstClr>
                </a:solidFill>
              </a: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8E68B9B9-9D79-4634-971B-9A8A299BB0C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72881964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33844028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a:defRPr/>
            </a:pPr>
            <a:fld id="{8D0BD7F8-8D2D-416C-B7D2-FCBA43CE7264}" type="datetimeFigureOut">
              <a:rPr lang="es-ES">
                <a:solidFill>
                  <a:prstClr val="black">
                    <a:tint val="75000"/>
                  </a:prstClr>
                </a:solidFill>
              </a:rPr>
              <a:pPr>
                <a:def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A56C9437-D281-48EB-927D-7CED2619D11E}"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262046829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pPr>
              <a:defRPr/>
            </a:pPr>
            <a:fld id="{AFEC0337-7FA9-45BE-878D-6F5AAC80D65A}" type="datetimeFigureOut">
              <a:rPr lang="es-ES">
                <a:solidFill>
                  <a:prstClr val="black">
                    <a:tint val="75000"/>
                  </a:prstClr>
                </a:solidFill>
              </a:rPr>
              <a:pPr>
                <a:def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48FA7C70-545A-4D9C-A1C4-07EF0AEBC406}"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13328653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lvl1pPr>
              <a:defRPr/>
            </a:lvl1pPr>
          </a:lstStyle>
          <a:p>
            <a:pPr>
              <a:defRPr/>
            </a:pPr>
            <a:fld id="{E8E01C49-96FD-4EE5-A6E2-D2FC7CDFB072}" type="datetimeFigureOut">
              <a:rPr lang="es-ES">
                <a:solidFill>
                  <a:prstClr val="black">
                    <a:tint val="75000"/>
                  </a:prstClr>
                </a:solidFill>
              </a:rPr>
              <a:pPr>
                <a:def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641B322E-E255-4C09-A385-5D3897274C72}"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7882562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3"/>
          <p:cNvSpPr>
            <a:spLocks noGrp="1"/>
          </p:cNvSpPr>
          <p:nvPr>
            <p:ph type="dt" sz="half" idx="10"/>
          </p:nvPr>
        </p:nvSpPr>
        <p:spPr/>
        <p:txBody>
          <a:bodyPr/>
          <a:lstStyle>
            <a:lvl1pPr>
              <a:defRPr/>
            </a:lvl1pPr>
          </a:lstStyle>
          <a:p>
            <a:pPr>
              <a:defRPr/>
            </a:pPr>
            <a:fld id="{BE92781A-3728-481C-B991-861205AD59AD}" type="datetimeFigureOut">
              <a:rPr lang="es-ES">
                <a:solidFill>
                  <a:prstClr val="black">
                    <a:tint val="75000"/>
                  </a:prstClr>
                </a:solidFill>
              </a:rPr>
              <a:pPr>
                <a:defRPr/>
              </a:pPr>
              <a:t>14/01/2017</a:t>
            </a:fld>
            <a:endParaRPr lang="es-ES">
              <a:solidFill>
                <a:prstClr val="black">
                  <a:tint val="75000"/>
                </a:prstClr>
              </a:solidFill>
            </a:endParaRPr>
          </a:p>
        </p:txBody>
      </p:sp>
      <p:sp>
        <p:nvSpPr>
          <p:cNvPr id="6"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7" name="Marcador de número de diapositiva 5"/>
          <p:cNvSpPr>
            <a:spLocks noGrp="1"/>
          </p:cNvSpPr>
          <p:nvPr>
            <p:ph type="sldNum" sz="quarter" idx="12"/>
          </p:nvPr>
        </p:nvSpPr>
        <p:spPr/>
        <p:txBody>
          <a:bodyPr/>
          <a:lstStyle>
            <a:lvl1pPr>
              <a:defRPr/>
            </a:lvl1pPr>
          </a:lstStyle>
          <a:p>
            <a:pPr>
              <a:defRPr/>
            </a:pPr>
            <a:fld id="{FA099405-9635-4DFA-9B82-7715AEFC21A9}"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169085500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3"/>
          <p:cNvSpPr>
            <a:spLocks noGrp="1"/>
          </p:cNvSpPr>
          <p:nvPr>
            <p:ph type="dt" sz="half" idx="10"/>
          </p:nvPr>
        </p:nvSpPr>
        <p:spPr/>
        <p:txBody>
          <a:bodyPr/>
          <a:lstStyle>
            <a:lvl1pPr>
              <a:defRPr/>
            </a:lvl1pPr>
          </a:lstStyle>
          <a:p>
            <a:pPr>
              <a:defRPr/>
            </a:pPr>
            <a:fld id="{313BD56C-E090-491C-92F8-194C129DDBAE}" type="datetimeFigureOut">
              <a:rPr lang="es-ES">
                <a:solidFill>
                  <a:prstClr val="black">
                    <a:tint val="75000"/>
                  </a:prstClr>
                </a:solidFill>
              </a:rPr>
              <a:pPr>
                <a:defRPr/>
              </a:pPr>
              <a:t>14/01/2017</a:t>
            </a:fld>
            <a:endParaRPr lang="es-ES">
              <a:solidFill>
                <a:prstClr val="black">
                  <a:tint val="75000"/>
                </a:prstClr>
              </a:solidFill>
            </a:endParaRPr>
          </a:p>
        </p:txBody>
      </p:sp>
      <p:sp>
        <p:nvSpPr>
          <p:cNvPr id="8"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9" name="Marcador de número de diapositiva 5"/>
          <p:cNvSpPr>
            <a:spLocks noGrp="1"/>
          </p:cNvSpPr>
          <p:nvPr>
            <p:ph type="sldNum" sz="quarter" idx="12"/>
          </p:nvPr>
        </p:nvSpPr>
        <p:spPr/>
        <p:txBody>
          <a:bodyPr/>
          <a:lstStyle>
            <a:lvl1pPr>
              <a:defRPr/>
            </a:lvl1pPr>
          </a:lstStyle>
          <a:p>
            <a:pPr>
              <a:defRPr/>
            </a:pPr>
            <a:fld id="{30F90880-C1B0-4616-A5F4-741FE6411968}"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83836543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3"/>
          <p:cNvSpPr>
            <a:spLocks noGrp="1"/>
          </p:cNvSpPr>
          <p:nvPr>
            <p:ph type="dt" sz="half" idx="10"/>
          </p:nvPr>
        </p:nvSpPr>
        <p:spPr/>
        <p:txBody>
          <a:bodyPr/>
          <a:lstStyle>
            <a:lvl1pPr>
              <a:defRPr/>
            </a:lvl1pPr>
          </a:lstStyle>
          <a:p>
            <a:pPr>
              <a:defRPr/>
            </a:pPr>
            <a:fld id="{66ABD059-F96B-48B2-96CB-D792F367B27E}" type="datetimeFigureOut">
              <a:rPr lang="es-ES">
                <a:solidFill>
                  <a:prstClr val="black">
                    <a:tint val="75000"/>
                  </a:prstClr>
                </a:solidFill>
              </a:rPr>
              <a:pPr>
                <a:defRPr/>
              </a:pPr>
              <a:t>14/01/2017</a:t>
            </a:fld>
            <a:endParaRPr lang="es-ES">
              <a:solidFill>
                <a:prstClr val="black">
                  <a:tint val="75000"/>
                </a:prstClr>
              </a:solidFill>
            </a:endParaRPr>
          </a:p>
        </p:txBody>
      </p:sp>
      <p:sp>
        <p:nvSpPr>
          <p:cNvPr id="4"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5" name="Marcador de número de diapositiva 5"/>
          <p:cNvSpPr>
            <a:spLocks noGrp="1"/>
          </p:cNvSpPr>
          <p:nvPr>
            <p:ph type="sldNum" sz="quarter" idx="12"/>
          </p:nvPr>
        </p:nvSpPr>
        <p:spPr/>
        <p:txBody>
          <a:bodyPr/>
          <a:lstStyle>
            <a:lvl1pPr>
              <a:defRPr/>
            </a:lvl1pPr>
          </a:lstStyle>
          <a:p>
            <a:pPr>
              <a:defRPr/>
            </a:pPr>
            <a:fld id="{9270A371-037B-4D92-B325-259CAB757F82}"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182246619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3"/>
          <p:cNvSpPr>
            <a:spLocks noGrp="1"/>
          </p:cNvSpPr>
          <p:nvPr>
            <p:ph type="dt" sz="half" idx="10"/>
          </p:nvPr>
        </p:nvSpPr>
        <p:spPr/>
        <p:txBody>
          <a:bodyPr/>
          <a:lstStyle>
            <a:lvl1pPr>
              <a:defRPr/>
            </a:lvl1pPr>
          </a:lstStyle>
          <a:p>
            <a:pPr>
              <a:defRPr/>
            </a:pPr>
            <a:fld id="{FB93BBCF-2F28-4D11-9317-3236ED742DD4}" type="datetimeFigureOut">
              <a:rPr lang="es-ES">
                <a:solidFill>
                  <a:prstClr val="black">
                    <a:tint val="75000"/>
                  </a:prstClr>
                </a:solidFill>
              </a:rPr>
              <a:pPr>
                <a:defRPr/>
              </a:pPr>
              <a:t>14/01/2017</a:t>
            </a:fld>
            <a:endParaRPr lang="es-ES">
              <a:solidFill>
                <a:prstClr val="black">
                  <a:tint val="75000"/>
                </a:prstClr>
              </a:solidFill>
            </a:endParaRPr>
          </a:p>
        </p:txBody>
      </p:sp>
      <p:sp>
        <p:nvSpPr>
          <p:cNvPr id="3"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4" name="Marcador de número de diapositiva 5"/>
          <p:cNvSpPr>
            <a:spLocks noGrp="1"/>
          </p:cNvSpPr>
          <p:nvPr>
            <p:ph type="sldNum" sz="quarter" idx="12"/>
          </p:nvPr>
        </p:nvSpPr>
        <p:spPr/>
        <p:txBody>
          <a:bodyPr/>
          <a:lstStyle>
            <a:lvl1pPr>
              <a:defRPr/>
            </a:lvl1pPr>
          </a:lstStyle>
          <a:p>
            <a:pPr>
              <a:defRPr/>
            </a:pPr>
            <a:fld id="{D69C722D-5CB0-4A03-A455-F0C3FA58A2D7}"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127822260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3"/>
          <p:cNvSpPr>
            <a:spLocks noGrp="1"/>
          </p:cNvSpPr>
          <p:nvPr>
            <p:ph type="dt" sz="half" idx="10"/>
          </p:nvPr>
        </p:nvSpPr>
        <p:spPr/>
        <p:txBody>
          <a:bodyPr/>
          <a:lstStyle>
            <a:lvl1pPr>
              <a:defRPr/>
            </a:lvl1pPr>
          </a:lstStyle>
          <a:p>
            <a:pPr>
              <a:defRPr/>
            </a:pPr>
            <a:fld id="{18D56CA4-5DA5-4758-BE32-05F746152A61}" type="datetimeFigureOut">
              <a:rPr lang="es-ES">
                <a:solidFill>
                  <a:prstClr val="black">
                    <a:tint val="75000"/>
                  </a:prstClr>
                </a:solidFill>
              </a:rPr>
              <a:pPr>
                <a:defRPr/>
              </a:pPr>
              <a:t>14/01/2017</a:t>
            </a:fld>
            <a:endParaRPr lang="es-ES">
              <a:solidFill>
                <a:prstClr val="black">
                  <a:tint val="75000"/>
                </a:prstClr>
              </a:solidFill>
            </a:endParaRPr>
          </a:p>
        </p:txBody>
      </p:sp>
      <p:sp>
        <p:nvSpPr>
          <p:cNvPr id="6"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7" name="Marcador de número de diapositiva 5"/>
          <p:cNvSpPr>
            <a:spLocks noGrp="1"/>
          </p:cNvSpPr>
          <p:nvPr>
            <p:ph type="sldNum" sz="quarter" idx="12"/>
          </p:nvPr>
        </p:nvSpPr>
        <p:spPr/>
        <p:txBody>
          <a:bodyPr/>
          <a:lstStyle>
            <a:lvl1pPr>
              <a:defRPr/>
            </a:lvl1pPr>
          </a:lstStyle>
          <a:p>
            <a:pPr>
              <a:defRPr/>
            </a:pPr>
            <a:fld id="{0C6AB99A-0690-4A4F-8DEE-720E85E6AA20}"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229965930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3"/>
          <p:cNvSpPr>
            <a:spLocks noGrp="1"/>
          </p:cNvSpPr>
          <p:nvPr>
            <p:ph type="dt" sz="half" idx="10"/>
          </p:nvPr>
        </p:nvSpPr>
        <p:spPr/>
        <p:txBody>
          <a:bodyPr/>
          <a:lstStyle>
            <a:lvl1pPr>
              <a:defRPr/>
            </a:lvl1pPr>
          </a:lstStyle>
          <a:p>
            <a:pPr>
              <a:defRPr/>
            </a:pPr>
            <a:fld id="{0EDC09C9-5BDF-4F60-A63B-E02EC3F88B5A}" type="datetimeFigureOut">
              <a:rPr lang="es-ES">
                <a:solidFill>
                  <a:prstClr val="black">
                    <a:tint val="75000"/>
                  </a:prstClr>
                </a:solidFill>
              </a:rPr>
              <a:pPr>
                <a:defRPr/>
              </a:pPr>
              <a:t>14/01/2017</a:t>
            </a:fld>
            <a:endParaRPr lang="es-ES">
              <a:solidFill>
                <a:prstClr val="black">
                  <a:tint val="75000"/>
                </a:prstClr>
              </a:solidFill>
            </a:endParaRPr>
          </a:p>
        </p:txBody>
      </p:sp>
      <p:sp>
        <p:nvSpPr>
          <p:cNvPr id="6"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7" name="Marcador de número de diapositiva 5"/>
          <p:cNvSpPr>
            <a:spLocks noGrp="1"/>
          </p:cNvSpPr>
          <p:nvPr>
            <p:ph type="sldNum" sz="quarter" idx="12"/>
          </p:nvPr>
        </p:nvSpPr>
        <p:spPr/>
        <p:txBody>
          <a:bodyPr/>
          <a:lstStyle>
            <a:lvl1pPr>
              <a:defRPr/>
            </a:lvl1pPr>
          </a:lstStyle>
          <a:p>
            <a:pPr>
              <a:defRPr/>
            </a:pPr>
            <a:fld id="{C78763DC-AAC9-46D9-B11F-650A9EEAD5EE}"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169931523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pPr>
              <a:defRPr/>
            </a:pPr>
            <a:fld id="{D25B0090-1E7B-4C7A-A2B2-33EE6699C242}" type="datetimeFigureOut">
              <a:rPr lang="es-ES">
                <a:solidFill>
                  <a:prstClr val="black">
                    <a:tint val="75000"/>
                  </a:prstClr>
                </a:solidFill>
              </a:rPr>
              <a:pPr>
                <a:def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75CD1C3C-3BB1-4F55-9D46-2F69EDA56BF0}"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50180253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pPr>
              <a:defRPr/>
            </a:pPr>
            <a:fld id="{99BC7C8C-1DEB-4B9D-A180-7634E8DCB888}" type="datetimeFigureOut">
              <a:rPr lang="es-ES">
                <a:solidFill>
                  <a:prstClr val="black">
                    <a:tint val="75000"/>
                  </a:prstClr>
                </a:solidFill>
              </a:rPr>
              <a:pPr>
                <a:def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0A8A00B4-B972-41AC-BBCE-E8BFF3B7F990}"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19497074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pPr>
              <a:defRPr/>
            </a:pPr>
            <a:fld id="{B2613BB7-D890-44C7-B669-8FE3862D414C}" type="datetimeFigureOut">
              <a:rPr lang="es-ES">
                <a:solidFill>
                  <a:prstClr val="black">
                    <a:tint val="75000"/>
                  </a:prstClr>
                </a:solidFill>
              </a:rPr>
              <a:pPr>
                <a:def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E3FFAF0E-B2A4-4BD9-A7C8-11508E85C114}"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239793098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pPr>
              <a:defRPr/>
            </a:pPr>
            <a:fld id="{16235666-6194-4B39-83CC-6BF5FC9B6D70}" type="datetimeFigureOut">
              <a:rPr lang="es-ES">
                <a:solidFill>
                  <a:prstClr val="black">
                    <a:tint val="75000"/>
                  </a:prstClr>
                </a:solidFill>
              </a:rPr>
              <a:pPr>
                <a:def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04287A3F-57B7-436B-8EF5-F462DF11809C}"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365155562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lvl1pPr>
              <a:defRPr/>
            </a:lvl1pPr>
          </a:lstStyle>
          <a:p>
            <a:pPr>
              <a:defRPr/>
            </a:pPr>
            <a:fld id="{F9FBA303-16AF-49A4-8988-D4C8A252FF41}" type="datetimeFigureOut">
              <a:rPr lang="es-ES">
                <a:solidFill>
                  <a:prstClr val="black">
                    <a:tint val="75000"/>
                  </a:prstClr>
                </a:solidFill>
              </a:rPr>
              <a:pPr>
                <a:def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4FD478E2-6BFB-4DC8-80E2-B89C4AA19597}"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190860220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3"/>
          <p:cNvSpPr>
            <a:spLocks noGrp="1"/>
          </p:cNvSpPr>
          <p:nvPr>
            <p:ph type="dt" sz="half" idx="10"/>
          </p:nvPr>
        </p:nvSpPr>
        <p:spPr/>
        <p:txBody>
          <a:bodyPr/>
          <a:lstStyle>
            <a:lvl1pPr>
              <a:defRPr/>
            </a:lvl1pPr>
          </a:lstStyle>
          <a:p>
            <a:pPr>
              <a:defRPr/>
            </a:pPr>
            <a:fld id="{F81254CF-280B-4D16-AAF7-C19C1763B325}" type="datetimeFigureOut">
              <a:rPr lang="es-ES">
                <a:solidFill>
                  <a:prstClr val="black">
                    <a:tint val="75000"/>
                  </a:prstClr>
                </a:solidFill>
              </a:rPr>
              <a:pPr>
                <a:defRPr/>
              </a:pPr>
              <a:t>14/01/2017</a:t>
            </a:fld>
            <a:endParaRPr lang="es-ES">
              <a:solidFill>
                <a:prstClr val="black">
                  <a:tint val="75000"/>
                </a:prstClr>
              </a:solidFill>
            </a:endParaRPr>
          </a:p>
        </p:txBody>
      </p:sp>
      <p:sp>
        <p:nvSpPr>
          <p:cNvPr id="6"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7" name="Marcador de número de diapositiva 5"/>
          <p:cNvSpPr>
            <a:spLocks noGrp="1"/>
          </p:cNvSpPr>
          <p:nvPr>
            <p:ph type="sldNum" sz="quarter" idx="12"/>
          </p:nvPr>
        </p:nvSpPr>
        <p:spPr/>
        <p:txBody>
          <a:bodyPr/>
          <a:lstStyle>
            <a:lvl1pPr>
              <a:defRPr/>
            </a:lvl1pPr>
          </a:lstStyle>
          <a:p>
            <a:pPr>
              <a:defRPr/>
            </a:pPr>
            <a:fld id="{B7C22CC4-391D-4BAC-B199-F3DB09861E1A}"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255952032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3"/>
          <p:cNvSpPr>
            <a:spLocks noGrp="1"/>
          </p:cNvSpPr>
          <p:nvPr>
            <p:ph type="dt" sz="half" idx="10"/>
          </p:nvPr>
        </p:nvSpPr>
        <p:spPr/>
        <p:txBody>
          <a:bodyPr/>
          <a:lstStyle>
            <a:lvl1pPr>
              <a:defRPr/>
            </a:lvl1pPr>
          </a:lstStyle>
          <a:p>
            <a:pPr>
              <a:defRPr/>
            </a:pPr>
            <a:fld id="{2114DA23-D3CA-4B95-B7C7-51FADB4B1B4C}" type="datetimeFigureOut">
              <a:rPr lang="es-ES">
                <a:solidFill>
                  <a:prstClr val="black">
                    <a:tint val="75000"/>
                  </a:prstClr>
                </a:solidFill>
              </a:rPr>
              <a:pPr>
                <a:defRPr/>
              </a:pPr>
              <a:t>14/01/2017</a:t>
            </a:fld>
            <a:endParaRPr lang="es-ES">
              <a:solidFill>
                <a:prstClr val="black">
                  <a:tint val="75000"/>
                </a:prstClr>
              </a:solidFill>
            </a:endParaRPr>
          </a:p>
        </p:txBody>
      </p:sp>
      <p:sp>
        <p:nvSpPr>
          <p:cNvPr id="8"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9" name="Marcador de número de diapositiva 5"/>
          <p:cNvSpPr>
            <a:spLocks noGrp="1"/>
          </p:cNvSpPr>
          <p:nvPr>
            <p:ph type="sldNum" sz="quarter" idx="12"/>
          </p:nvPr>
        </p:nvSpPr>
        <p:spPr/>
        <p:txBody>
          <a:bodyPr/>
          <a:lstStyle>
            <a:lvl1pPr>
              <a:defRPr/>
            </a:lvl1pPr>
          </a:lstStyle>
          <a:p>
            <a:pPr>
              <a:defRPr/>
            </a:pPr>
            <a:fld id="{DD9E8078-96D0-4484-AF74-8089A8FA4507}"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265710186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3"/>
          <p:cNvSpPr>
            <a:spLocks noGrp="1"/>
          </p:cNvSpPr>
          <p:nvPr>
            <p:ph type="dt" sz="half" idx="10"/>
          </p:nvPr>
        </p:nvSpPr>
        <p:spPr/>
        <p:txBody>
          <a:bodyPr/>
          <a:lstStyle>
            <a:lvl1pPr>
              <a:defRPr/>
            </a:lvl1pPr>
          </a:lstStyle>
          <a:p>
            <a:pPr>
              <a:defRPr/>
            </a:pPr>
            <a:fld id="{4C34A5C5-CAFD-4EF2-925E-887199C7BCAC}" type="datetimeFigureOut">
              <a:rPr lang="es-ES">
                <a:solidFill>
                  <a:prstClr val="black">
                    <a:tint val="75000"/>
                  </a:prstClr>
                </a:solidFill>
              </a:rPr>
              <a:pPr>
                <a:defRPr/>
              </a:pPr>
              <a:t>14/01/2017</a:t>
            </a:fld>
            <a:endParaRPr lang="es-ES">
              <a:solidFill>
                <a:prstClr val="black">
                  <a:tint val="75000"/>
                </a:prstClr>
              </a:solidFill>
            </a:endParaRPr>
          </a:p>
        </p:txBody>
      </p:sp>
      <p:sp>
        <p:nvSpPr>
          <p:cNvPr id="4"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5" name="Marcador de número de diapositiva 5"/>
          <p:cNvSpPr>
            <a:spLocks noGrp="1"/>
          </p:cNvSpPr>
          <p:nvPr>
            <p:ph type="sldNum" sz="quarter" idx="12"/>
          </p:nvPr>
        </p:nvSpPr>
        <p:spPr/>
        <p:txBody>
          <a:bodyPr/>
          <a:lstStyle>
            <a:lvl1pPr>
              <a:defRPr/>
            </a:lvl1pPr>
          </a:lstStyle>
          <a:p>
            <a:pPr>
              <a:defRPr/>
            </a:pPr>
            <a:fld id="{88191731-D3AB-49F3-A289-5437B43E2257}"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52308056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3"/>
          <p:cNvSpPr>
            <a:spLocks noGrp="1"/>
          </p:cNvSpPr>
          <p:nvPr>
            <p:ph type="dt" sz="half" idx="10"/>
          </p:nvPr>
        </p:nvSpPr>
        <p:spPr/>
        <p:txBody>
          <a:bodyPr/>
          <a:lstStyle>
            <a:lvl1pPr>
              <a:defRPr/>
            </a:lvl1pPr>
          </a:lstStyle>
          <a:p>
            <a:pPr>
              <a:defRPr/>
            </a:pPr>
            <a:fld id="{73C72785-EF66-4496-A58F-DDCBF355FD26}" type="datetimeFigureOut">
              <a:rPr lang="es-ES">
                <a:solidFill>
                  <a:prstClr val="black">
                    <a:tint val="75000"/>
                  </a:prstClr>
                </a:solidFill>
              </a:rPr>
              <a:pPr>
                <a:defRPr/>
              </a:pPr>
              <a:t>14/01/2017</a:t>
            </a:fld>
            <a:endParaRPr lang="es-ES">
              <a:solidFill>
                <a:prstClr val="black">
                  <a:tint val="75000"/>
                </a:prstClr>
              </a:solidFill>
            </a:endParaRPr>
          </a:p>
        </p:txBody>
      </p:sp>
      <p:sp>
        <p:nvSpPr>
          <p:cNvPr id="3"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4" name="Marcador de número de diapositiva 5"/>
          <p:cNvSpPr>
            <a:spLocks noGrp="1"/>
          </p:cNvSpPr>
          <p:nvPr>
            <p:ph type="sldNum" sz="quarter" idx="12"/>
          </p:nvPr>
        </p:nvSpPr>
        <p:spPr/>
        <p:txBody>
          <a:bodyPr/>
          <a:lstStyle>
            <a:lvl1pPr>
              <a:defRPr/>
            </a:lvl1pPr>
          </a:lstStyle>
          <a:p>
            <a:pPr>
              <a:defRPr/>
            </a:pPr>
            <a:fld id="{4BFF5D77-CFAC-4001-8D05-4F9E429BBFB6}"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99472234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3"/>
          <p:cNvSpPr>
            <a:spLocks noGrp="1"/>
          </p:cNvSpPr>
          <p:nvPr>
            <p:ph type="dt" sz="half" idx="10"/>
          </p:nvPr>
        </p:nvSpPr>
        <p:spPr/>
        <p:txBody>
          <a:bodyPr/>
          <a:lstStyle>
            <a:lvl1pPr>
              <a:defRPr/>
            </a:lvl1pPr>
          </a:lstStyle>
          <a:p>
            <a:pPr>
              <a:defRPr/>
            </a:pPr>
            <a:fld id="{CC772454-D6D7-4C2B-BA0F-B184C7188B71}" type="datetimeFigureOut">
              <a:rPr lang="es-ES">
                <a:solidFill>
                  <a:prstClr val="black">
                    <a:tint val="75000"/>
                  </a:prstClr>
                </a:solidFill>
              </a:rPr>
              <a:pPr>
                <a:defRPr/>
              </a:pPr>
              <a:t>14/01/2017</a:t>
            </a:fld>
            <a:endParaRPr lang="es-ES">
              <a:solidFill>
                <a:prstClr val="black">
                  <a:tint val="75000"/>
                </a:prstClr>
              </a:solidFill>
            </a:endParaRPr>
          </a:p>
        </p:txBody>
      </p:sp>
      <p:sp>
        <p:nvSpPr>
          <p:cNvPr id="6"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7" name="Marcador de número de diapositiva 5"/>
          <p:cNvSpPr>
            <a:spLocks noGrp="1"/>
          </p:cNvSpPr>
          <p:nvPr>
            <p:ph type="sldNum" sz="quarter" idx="12"/>
          </p:nvPr>
        </p:nvSpPr>
        <p:spPr/>
        <p:txBody>
          <a:bodyPr/>
          <a:lstStyle>
            <a:lvl1pPr>
              <a:defRPr/>
            </a:lvl1pPr>
          </a:lstStyle>
          <a:p>
            <a:pPr>
              <a:defRPr/>
            </a:pPr>
            <a:fld id="{38C42F31-80C0-480F-8D47-1A75CEE05CD4}"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222096473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3"/>
          <p:cNvSpPr>
            <a:spLocks noGrp="1"/>
          </p:cNvSpPr>
          <p:nvPr>
            <p:ph type="dt" sz="half" idx="10"/>
          </p:nvPr>
        </p:nvSpPr>
        <p:spPr/>
        <p:txBody>
          <a:bodyPr/>
          <a:lstStyle>
            <a:lvl1pPr>
              <a:defRPr/>
            </a:lvl1pPr>
          </a:lstStyle>
          <a:p>
            <a:pPr>
              <a:defRPr/>
            </a:pPr>
            <a:fld id="{A95206FF-4D88-4332-A61A-F02F6D75B98B}" type="datetimeFigureOut">
              <a:rPr lang="es-ES">
                <a:solidFill>
                  <a:prstClr val="black">
                    <a:tint val="75000"/>
                  </a:prstClr>
                </a:solidFill>
              </a:rPr>
              <a:pPr>
                <a:defRPr/>
              </a:pPr>
              <a:t>14/01/2017</a:t>
            </a:fld>
            <a:endParaRPr lang="es-ES">
              <a:solidFill>
                <a:prstClr val="black">
                  <a:tint val="75000"/>
                </a:prstClr>
              </a:solidFill>
            </a:endParaRPr>
          </a:p>
        </p:txBody>
      </p:sp>
      <p:sp>
        <p:nvSpPr>
          <p:cNvPr id="6"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7" name="Marcador de número de diapositiva 5"/>
          <p:cNvSpPr>
            <a:spLocks noGrp="1"/>
          </p:cNvSpPr>
          <p:nvPr>
            <p:ph type="sldNum" sz="quarter" idx="12"/>
          </p:nvPr>
        </p:nvSpPr>
        <p:spPr/>
        <p:txBody>
          <a:bodyPr/>
          <a:lstStyle>
            <a:lvl1pPr>
              <a:defRPr/>
            </a:lvl1pPr>
          </a:lstStyle>
          <a:p>
            <a:pPr>
              <a:defRPr/>
            </a:pPr>
            <a:fld id="{EAD22778-9DD7-4853-A875-E3C9046E0B0F}"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325282132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pPr>
              <a:defRPr/>
            </a:pPr>
            <a:fld id="{3BF70CF8-B6CF-49DF-B3EF-8DC2C8EFFD36}" type="datetimeFigureOut">
              <a:rPr lang="es-ES">
                <a:solidFill>
                  <a:prstClr val="black">
                    <a:tint val="75000"/>
                  </a:prstClr>
                </a:solidFill>
              </a:rPr>
              <a:pPr>
                <a:def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42CE8E5E-3014-4655-9486-1B63DEA0C01E}"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184081635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lvl1pPr>
              <a:defRPr/>
            </a:lvl1pPr>
          </a:lstStyle>
          <a:p>
            <a:pPr>
              <a:defRPr/>
            </a:pPr>
            <a:fld id="{3783FC59-6E58-4D2F-9E99-E76E98E1E132}" type="datetimeFigureOut">
              <a:rPr lang="es-ES">
                <a:solidFill>
                  <a:prstClr val="black">
                    <a:tint val="75000"/>
                  </a:prstClr>
                </a:solidFill>
              </a:rPr>
              <a:pPr>
                <a:defRPr/>
              </a:pPr>
              <a:t>14/01/2017</a:t>
            </a:fld>
            <a:endParaRPr lang="es-ES">
              <a:solidFill>
                <a:prstClr val="black">
                  <a:tint val="75000"/>
                </a:prstClr>
              </a:solidFill>
            </a:endParaRPr>
          </a:p>
        </p:txBody>
      </p:sp>
      <p:sp>
        <p:nvSpPr>
          <p:cNvPr id="5" name="Marcador de pie de página 4"/>
          <p:cNvSpPr>
            <a:spLocks noGrp="1"/>
          </p:cNvSpPr>
          <p:nvPr>
            <p:ph type="ftr" sz="quarter" idx="11"/>
          </p:nvPr>
        </p:nvSpPr>
        <p:spPr/>
        <p:txBody>
          <a:bodyPr/>
          <a:lstStyle>
            <a:lvl1pPr>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12"/>
          </p:nvPr>
        </p:nvSpPr>
        <p:spPr/>
        <p:txBody>
          <a:bodyPr/>
          <a:lstStyle>
            <a:lvl1pPr>
              <a:defRPr/>
            </a:lvl1pPr>
          </a:lstStyle>
          <a:p>
            <a:pPr>
              <a:defRPr/>
            </a:pPr>
            <a:fld id="{39EF0AAF-7D4B-42CD-94A2-7909DA4557F9}"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38754188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5.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6.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07C436-22CB-460D-9897-719C82B8971A}" type="datetimeFigureOut">
              <a:rPr lang="es-ES" smtClean="0"/>
              <a:t>14/01/2017</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C2AA7C-8894-4564-8CA4-6E858DE7BCED}" type="slidenum">
              <a:rPr lang="es-ES" smtClean="0"/>
              <a:t>‹Nº›</a:t>
            </a:fld>
            <a:endParaRPr lang="es-ES"/>
          </a:p>
        </p:txBody>
      </p:sp>
    </p:spTree>
    <p:extLst>
      <p:ext uri="{BB962C8B-B14F-4D97-AF65-F5344CB8AC3E}">
        <p14:creationId xmlns:p14="http://schemas.microsoft.com/office/powerpoint/2010/main" val="4706126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FB1B6E-1452-4C6A-A813-7FA82F7CB6A0}" type="datetimeFigureOut">
              <a:rPr lang="es-ES" smtClean="0">
                <a:solidFill>
                  <a:prstClr val="black">
                    <a:tint val="75000"/>
                  </a:prstClr>
                </a:solidFill>
              </a:rPr>
              <a:pPr/>
              <a:t>14/01/2017</a:t>
            </a:fld>
            <a:endParaRPr lang="es-ES">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F4E30E-5656-48DA-8195-73507FD81363}"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4529130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F1CAD1-D46E-47EF-BA95-CE9F5D08B1B7}" type="datetimeFigureOut">
              <a:rPr lang="es-ES" smtClean="0">
                <a:solidFill>
                  <a:prstClr val="black">
                    <a:tint val="75000"/>
                  </a:prstClr>
                </a:solidFill>
              </a:rPr>
              <a:pPr/>
              <a:t>14/01/2017</a:t>
            </a:fld>
            <a:endParaRPr lang="es-ES">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68B9B9-9D79-4634-971B-9A8A299BB0C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3984528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1193812122"/>
      </p:ext>
    </p:extLst>
  </p:cSld>
  <p:clrMap bg1="lt1" tx1="dk1" bg2="lt2" tx2="dk2" accent1="accent1" accent2="accent2" accent3="accent3" accent4="accent4" accent5="accent5" accent6="accent6" hlink="hlink" folHlink="folHlink"/>
  <p:sldLayoutIdLst>
    <p:sldLayoutId id="2147483685"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Marcador de título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Marcador de texto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83AFF328-71B9-4060-87A5-A6550DB52E4F}" type="datetimeFigureOut">
              <a:rPr lang="es-ES">
                <a:solidFill>
                  <a:prstClr val="black">
                    <a:tint val="75000"/>
                  </a:prstClr>
                </a:solidFill>
              </a:rPr>
              <a:pPr>
                <a:defRPr/>
              </a:pPr>
              <a:t>14/01/2017</a:t>
            </a:fld>
            <a:endParaRPr lang="es-ES">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794F4949-3643-4AF1-8C3F-3FCC8C1E6B23}"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509387688"/>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Marcador de título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Marcador de texto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a:defRPr/>
            </a:pPr>
            <a:fld id="{DD5DD961-C40D-468B-A169-E5EAA36565FA}" type="datetimeFigureOut">
              <a:rPr lang="es-ES">
                <a:solidFill>
                  <a:prstClr val="black">
                    <a:tint val="75000"/>
                  </a:prstClr>
                </a:solidFill>
              </a:rPr>
              <a:pPr>
                <a:defRPr/>
              </a:pPr>
              <a:t>14/01/2017</a:t>
            </a:fld>
            <a:endParaRPr lang="es-ES">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smtClean="0">
                <a:solidFill>
                  <a:schemeClr val="tx1">
                    <a:tint val="75000"/>
                  </a:schemeClr>
                </a:solidFill>
                <a:latin typeface="+mn-lt"/>
              </a:defRPr>
            </a:lvl1pPr>
          </a:lstStyle>
          <a:p>
            <a:pPr>
              <a:defRPr/>
            </a:pPr>
            <a:endParaRPr lang="es-ES">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CCAB2893-95C2-4181-B64E-746C98C266EE}" type="slidenum">
              <a:rPr lang="es-ES">
                <a:solidFill>
                  <a:prstClr val="black">
                    <a:tint val="75000"/>
                  </a:prstClr>
                </a:solidFill>
              </a:rPr>
              <a:pPr>
                <a:defRPr/>
              </a:pPr>
              <a:t>‹Nº›</a:t>
            </a:fld>
            <a:endParaRPr lang="es-ES">
              <a:solidFill>
                <a:prstClr val="black">
                  <a:tint val="75000"/>
                </a:prstClr>
              </a:solidFill>
            </a:endParaRPr>
          </a:p>
        </p:txBody>
      </p:sp>
    </p:spTree>
    <p:extLst>
      <p:ext uri="{BB962C8B-B14F-4D97-AF65-F5344CB8AC3E}">
        <p14:creationId xmlns:p14="http://schemas.microsoft.com/office/powerpoint/2010/main" val="3351675622"/>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7" Type="http://schemas.openxmlformats.org/officeDocument/2006/relationships/image" Target="../media/image9.gif"/><Relationship Id="rId2" Type="http://schemas.openxmlformats.org/officeDocument/2006/relationships/image" Target="../media/image4.jpeg"/><Relationship Id="rId1" Type="http://schemas.openxmlformats.org/officeDocument/2006/relationships/slideLayout" Target="../slideLayouts/slideLayout36.xml"/><Relationship Id="rId6" Type="http://schemas.openxmlformats.org/officeDocument/2006/relationships/image" Target="../media/image8.gif"/><Relationship Id="rId5" Type="http://schemas.openxmlformats.org/officeDocument/2006/relationships/image" Target="../media/image7.gif"/><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3.xml"/><Relationship Id="rId6" Type="http://schemas.openxmlformats.org/officeDocument/2006/relationships/comments" Target="../comments/comment1.xml"/><Relationship Id="rId5" Type="http://schemas.openxmlformats.org/officeDocument/2006/relationships/image" Target="../media/image13.gif"/><Relationship Id="rId4" Type="http://schemas.openxmlformats.org/officeDocument/2006/relationships/image" Target="../media/image12.gif"/></Relationships>
</file>

<file path=ppt/slides/_rels/slide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46.xml"/><Relationship Id="rId4" Type="http://schemas.openxmlformats.org/officeDocument/2006/relationships/image" Target="../media/image16.gif"/></Relationships>
</file>

<file path=ppt/slides/_rels/slide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7.xml.rels><?xml version="1.0" encoding="UTF-8" standalone="yes"?>
<Relationships xmlns="http://schemas.openxmlformats.org/package/2006/relationships"><Relationship Id="rId3" Type="http://schemas.openxmlformats.org/officeDocument/2006/relationships/image" Target="../media/image20.bmp"/><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21.gif"/></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23.gif"/></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29.png"/><Relationship Id="rId18" Type="http://schemas.openxmlformats.org/officeDocument/2006/relationships/image" Target="../media/image3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1.png"/><Relationship Id="rId2" Type="http://schemas.openxmlformats.org/officeDocument/2006/relationships/slideLayout" Target="../slideLayouts/slideLayout34.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5.png"/><Relationship Id="rId11" Type="http://schemas.openxmlformats.org/officeDocument/2006/relationships/image" Target="../media/image28.png"/><Relationship Id="rId5" Type="http://schemas.openxmlformats.org/officeDocument/2006/relationships/hyperlink" Target="http://www.mispps.com/" TargetMode="External"/><Relationship Id="rId15" Type="http://schemas.openxmlformats.org/officeDocument/2006/relationships/image" Target="../media/image30.png"/><Relationship Id="rId10" Type="http://schemas.openxmlformats.org/officeDocument/2006/relationships/hyperlink" Target="https://www.facebook.com/mispps" TargetMode="External"/><Relationship Id="rId4" Type="http://schemas.openxmlformats.org/officeDocument/2006/relationships/image" Target="../media/image24.png"/><Relationship Id="rId9" Type="http://schemas.openxmlformats.org/officeDocument/2006/relationships/image" Target="../media/image2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0" y="-180779"/>
            <a:ext cx="12192000" cy="1107996"/>
          </a:xfrm>
          <a:prstGeom prst="rect">
            <a:avLst/>
          </a:prstGeom>
          <a:noFill/>
        </p:spPr>
        <p:txBody>
          <a:bodyPr wrap="square" rtlCol="0">
            <a:spAutoFit/>
          </a:bodyPr>
          <a:lstStyle/>
          <a:p>
            <a:pPr algn="ctr"/>
            <a:r>
              <a:rPr lang="es-ES" sz="6600" dirty="0" smtClean="0">
                <a:solidFill>
                  <a:srgbClr val="FFC000"/>
                </a:solidFill>
                <a:latin typeface="Bernard MT Condensed" panose="02050806060905020404" pitchFamily="18" charset="0"/>
              </a:rPr>
              <a:t>Felicidades</a:t>
            </a:r>
            <a:endParaRPr lang="es-ES" sz="6600" dirty="0">
              <a:solidFill>
                <a:srgbClr val="FFC000"/>
              </a:solidFill>
              <a:latin typeface="Bernard MT Condensed" panose="02050806060905020404" pitchFamily="18" charset="0"/>
            </a:endParaRPr>
          </a:p>
        </p:txBody>
      </p:sp>
    </p:spTree>
    <p:extLst>
      <p:ext uri="{BB962C8B-B14F-4D97-AF65-F5344CB8AC3E}">
        <p14:creationId xmlns:p14="http://schemas.microsoft.com/office/powerpoint/2010/main" val="28540297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sndAc>
          <p:stSnd>
            <p:snd r:embed="rId2" name="cumple_margarita_2017.wav"/>
          </p:stSnd>
        </p:sndAc>
      </p:transition>
    </mc:Choice>
    <mc:Fallback>
      <p:transition spd="slow">
        <p:fade/>
        <p:sndAc>
          <p:stSnd>
            <p:snd r:embed="rId2" name="cumple_margarita_2017.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s-ES"/>
          </a:p>
        </p:txBody>
      </p:sp>
      <p:sp>
        <p:nvSpPr>
          <p:cNvPr id="3" name="Subtítulo 2"/>
          <p:cNvSpPr>
            <a:spLocks noGrp="1"/>
          </p:cNvSpPr>
          <p:nvPr>
            <p:ph type="subTitle" idx="1"/>
          </p:nvPr>
        </p:nvSpPr>
        <p:spPr/>
        <p:txBody>
          <a:bodyPr/>
          <a:lstStyle/>
          <a:p>
            <a:endParaRPr lang="es-ES"/>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6225" y="-57485"/>
            <a:ext cx="9247031" cy="6935273"/>
          </a:xfrm>
          <a:prstGeom prst="rect">
            <a:avLst/>
          </a:prstGeom>
          <a:ln>
            <a:noFill/>
          </a:ln>
          <a:effectLst>
            <a:softEdge rad="112500"/>
          </a:effectLst>
        </p:spPr>
      </p:pic>
      <p:sp>
        <p:nvSpPr>
          <p:cNvPr id="5" name="CuadroTexto 4"/>
          <p:cNvSpPr txBox="1"/>
          <p:nvPr/>
        </p:nvSpPr>
        <p:spPr>
          <a:xfrm rot="21002347">
            <a:off x="152712" y="1109059"/>
            <a:ext cx="3048000" cy="2554545"/>
          </a:xfrm>
          <a:prstGeom prst="rect">
            <a:avLst/>
          </a:prstGeom>
          <a:noFill/>
        </p:spPr>
        <p:txBody>
          <a:bodyPr wrap="square" rtlCol="0">
            <a:spAutoFit/>
          </a:bodyPr>
          <a:lstStyle/>
          <a:p>
            <a:r>
              <a:rPr lang="es-ES" sz="2000" b="1" dirty="0">
                <a:solidFill>
                  <a:srgbClr val="FF0000"/>
                </a:solidFill>
                <a:latin typeface="Bradley Hand ITC" panose="03070402050302030203" pitchFamily="66" charset="0"/>
              </a:rPr>
              <a:t>En este día tan especial para ti, tú cumpleaños. El mejor regalo que te podemos dar, es nuestro mejor deseo de felicidad para ti y tú familia.</a:t>
            </a:r>
          </a:p>
          <a:p>
            <a:r>
              <a:rPr lang="es-ES" sz="2000" b="1" dirty="0">
                <a:solidFill>
                  <a:srgbClr val="FF0000"/>
                </a:solidFill>
                <a:latin typeface="Bradley Hand ITC" panose="03070402050302030203" pitchFamily="66" charset="0"/>
              </a:rPr>
              <a:t>Por favor, pasa el mejor de los días. Besos</a:t>
            </a:r>
            <a:endParaRPr lang="es-ES" sz="2000" b="1" dirty="0">
              <a:solidFill>
                <a:srgbClr val="FF0000"/>
              </a:solidFill>
              <a:latin typeface="Bradley Hand ITC" panose="03070402050302030203" pitchFamily="66" charset="0"/>
            </a:endParaRPr>
          </a:p>
        </p:txBody>
      </p:sp>
      <p:sp>
        <p:nvSpPr>
          <p:cNvPr id="6" name="CuadroTexto 5"/>
          <p:cNvSpPr txBox="1"/>
          <p:nvPr/>
        </p:nvSpPr>
        <p:spPr>
          <a:xfrm>
            <a:off x="154486" y="6369828"/>
            <a:ext cx="2259199" cy="369332"/>
          </a:xfrm>
          <a:prstGeom prst="rect">
            <a:avLst/>
          </a:prstGeom>
          <a:noFill/>
        </p:spPr>
        <p:txBody>
          <a:bodyPr wrap="square" rtlCol="0">
            <a:spAutoFit/>
          </a:bodyPr>
          <a:lstStyle/>
          <a:p>
            <a:r>
              <a:rPr lang="es-ES" b="1" dirty="0" err="1">
                <a:solidFill>
                  <a:srgbClr val="7030A0"/>
                </a:solidFill>
                <a:effectLst>
                  <a:outerShdw blurRad="38100" dist="38100" dir="2700000" algn="tl">
                    <a:srgbClr val="000000">
                      <a:alpha val="43137"/>
                    </a:srgbClr>
                  </a:outerShdw>
                </a:effectLst>
              </a:rPr>
              <a:t>Yaizuke</a:t>
            </a:r>
            <a:r>
              <a:rPr lang="es-ES" b="1" dirty="0">
                <a:solidFill>
                  <a:srgbClr val="7030A0"/>
                </a:solidFill>
                <a:effectLst>
                  <a:outerShdw blurRad="38100" dist="38100" dir="2700000" algn="tl">
                    <a:srgbClr val="000000">
                      <a:alpha val="43137"/>
                    </a:srgbClr>
                  </a:outerShdw>
                </a:effectLst>
              </a:rPr>
              <a:t> y </a:t>
            </a:r>
            <a:r>
              <a:rPr lang="es-ES" b="1" dirty="0" err="1">
                <a:solidFill>
                  <a:srgbClr val="7030A0"/>
                </a:solidFill>
                <a:effectLst>
                  <a:outerShdw blurRad="38100" dist="38100" dir="2700000" algn="tl">
                    <a:srgbClr val="000000">
                      <a:alpha val="43137"/>
                    </a:srgbClr>
                  </a:outerShdw>
                </a:effectLst>
              </a:rPr>
              <a:t>Herineiva</a:t>
            </a:r>
            <a:endParaRPr lang="es-ES" b="1" dirty="0">
              <a:solidFill>
                <a:srgbClr val="7030A0"/>
              </a:solidFill>
              <a:effectLst>
                <a:outerShdw blurRad="38100" dist="38100" dir="2700000" algn="tl">
                  <a:srgbClr val="000000">
                    <a:alpha val="43137"/>
                  </a:srgbClr>
                </a:outerShdw>
              </a:effectLst>
            </a:endParaRPr>
          </a:p>
        </p:txBody>
      </p:sp>
      <p:pic>
        <p:nvPicPr>
          <p:cNvPr id="7" name="Imagen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11165" y="537716"/>
            <a:ext cx="1932436" cy="3517399"/>
          </a:xfrm>
          <a:prstGeom prst="rect">
            <a:avLst/>
          </a:prstGeom>
        </p:spPr>
      </p:pic>
    </p:spTree>
    <p:extLst>
      <p:ext uri="{BB962C8B-B14F-4D97-AF65-F5344CB8AC3E}">
        <p14:creationId xmlns:p14="http://schemas.microsoft.com/office/powerpoint/2010/main" val="7090842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1500"/>
                                        <p:tgtEl>
                                          <p:spTgt spid="5"/>
                                        </p:tgtEl>
                                      </p:cBhvr>
                                    </p:animEffect>
                                  </p:childTnLst>
                                </p:cTn>
                              </p:par>
                            </p:childTnLst>
                          </p:cTn>
                        </p:par>
                        <p:par>
                          <p:cTn id="8" fill="hold">
                            <p:stCondLst>
                              <p:cond delay="1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uadroTexto 4"/>
          <p:cNvSpPr txBox="1"/>
          <p:nvPr/>
        </p:nvSpPr>
        <p:spPr>
          <a:xfrm>
            <a:off x="7848600" y="0"/>
            <a:ext cx="4343400" cy="4524315"/>
          </a:xfrm>
          <a:prstGeom prst="rect">
            <a:avLst/>
          </a:prstGeom>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0" scaled="1"/>
            <a:tileRect/>
          </a:gradFill>
          <a:ln w="19050"/>
        </p:spPr>
        <p:style>
          <a:lnRef idx="1">
            <a:schemeClr val="accent4"/>
          </a:lnRef>
          <a:fillRef idx="2">
            <a:schemeClr val="accent4"/>
          </a:fillRef>
          <a:effectRef idx="1">
            <a:schemeClr val="accent4"/>
          </a:effectRef>
          <a:fontRef idx="minor">
            <a:schemeClr val="dk1"/>
          </a:fontRef>
        </p:style>
        <p:txBody>
          <a:bodyPr>
            <a:spAutoFit/>
          </a:bodyPr>
          <a:lstStyle/>
          <a:p>
            <a:pPr algn="ctr">
              <a:defRPr/>
            </a:pPr>
            <a:r>
              <a:rPr lang="es-ES" dirty="0">
                <a:solidFill>
                  <a:prstClr val="black"/>
                </a:solidFill>
                <a:latin typeface="Berlin Sans FB" panose="020E0602020502020306" pitchFamily="34" charset="0"/>
              </a:rPr>
              <a:t>Un año más, aquí estoy enviándote desde la distancia mis mejores deseos y felicitaciones para tu cumpleaños. Deseo que pases un </a:t>
            </a:r>
            <a:r>
              <a:rPr lang="es-ES" dirty="0" err="1">
                <a:solidFill>
                  <a:prstClr val="black"/>
                </a:solidFill>
                <a:latin typeface="Berlin Sans FB" panose="020E0602020502020306" pitchFamily="34" charset="0"/>
              </a:rPr>
              <a:t>dia</a:t>
            </a:r>
            <a:r>
              <a:rPr lang="es-ES" dirty="0">
                <a:solidFill>
                  <a:prstClr val="black"/>
                </a:solidFill>
                <a:latin typeface="Berlin Sans FB" panose="020E0602020502020306" pitchFamily="34" charset="0"/>
              </a:rPr>
              <a:t> maravilloso, con alegría y rodeada de tus seres queridos.</a:t>
            </a:r>
          </a:p>
          <a:p>
            <a:pPr algn="ctr">
              <a:defRPr/>
            </a:pPr>
            <a:r>
              <a:rPr lang="es-ES" dirty="0">
                <a:solidFill>
                  <a:prstClr val="black"/>
                </a:solidFill>
                <a:latin typeface="Berlin Sans FB" panose="020E0602020502020306" pitchFamily="34" charset="0"/>
              </a:rPr>
              <a:t>¡Feliz Cumpleaños Margarita!</a:t>
            </a:r>
          </a:p>
          <a:p>
            <a:pPr algn="ctr">
              <a:defRPr/>
            </a:pPr>
            <a:endParaRPr lang="es-ES" dirty="0">
              <a:solidFill>
                <a:prstClr val="black"/>
              </a:solidFill>
              <a:latin typeface="Berlin Sans FB" panose="020E0602020502020306" pitchFamily="34" charset="0"/>
            </a:endParaRPr>
          </a:p>
          <a:p>
            <a:pPr algn="ctr">
              <a:defRPr/>
            </a:pPr>
            <a:r>
              <a:rPr lang="es-ES" dirty="0">
                <a:solidFill>
                  <a:schemeClr val="accent1">
                    <a:lumMod val="75000"/>
                  </a:schemeClr>
                </a:solidFill>
                <a:latin typeface="Berlin Sans FB Demi" panose="020E0802020502020306" pitchFamily="34" charset="0"/>
              </a:rPr>
              <a:t>Hoy 15 de enero, te envío mis mejores deseos hacia ti amiga Margarita, y para tu esposo Antonio en este nuevo Aniversario de Bodas.. Y que sigan celebrando muchos años más…</a:t>
            </a:r>
          </a:p>
          <a:p>
            <a:pPr algn="ctr">
              <a:defRPr/>
            </a:pPr>
            <a:endParaRPr lang="es-ES" dirty="0">
              <a:solidFill>
                <a:prstClr val="black"/>
              </a:solidFill>
            </a:endParaRPr>
          </a:p>
          <a:p>
            <a:pPr algn="ctr">
              <a:defRPr/>
            </a:pPr>
            <a:r>
              <a:rPr lang="es-ES" u="sng" dirty="0">
                <a:solidFill>
                  <a:srgbClr val="002060"/>
                </a:solidFill>
                <a:latin typeface="Bernard MT Condensed" panose="02050806060905020404" pitchFamily="18" charset="0"/>
              </a:rPr>
              <a:t>¡Feliz Aniversario de Bodas!</a:t>
            </a:r>
          </a:p>
          <a:p>
            <a:pPr algn="ctr">
              <a:defRPr/>
            </a:pPr>
            <a:endParaRPr lang="es-ES" dirty="0">
              <a:solidFill>
                <a:prstClr val="black"/>
              </a:solidFill>
            </a:endParaRPr>
          </a:p>
          <a:p>
            <a:pPr algn="ctr">
              <a:defRPr/>
            </a:pPr>
            <a:endParaRPr lang="es-ES" dirty="0">
              <a:solidFill>
                <a:prstClr val="black"/>
              </a:solidFill>
            </a:endParaRPr>
          </a:p>
        </p:txBody>
      </p:sp>
      <p:pic>
        <p:nvPicPr>
          <p:cNvPr id="2052" name="Imagen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50" y="3560763"/>
            <a:ext cx="1878013" cy="1004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Imagen 7"/>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20375" y="5913438"/>
            <a:ext cx="1187450" cy="69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Imagen 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7825" y="114300"/>
            <a:ext cx="1177925" cy="1154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Imagen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155825" y="5708650"/>
            <a:ext cx="2489200"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Imagen 6"/>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142538" y="5006975"/>
            <a:ext cx="1766887"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1644203"/>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500"/>
                                        <p:tgtEl>
                                          <p:spTgt spid="5"/>
                                        </p:tgtEl>
                                      </p:cBhvr>
                                    </p:animEffect>
                                  </p:childTnLst>
                                </p:cTn>
                              </p:par>
                            </p:childTnLst>
                          </p:cTn>
                        </p:par>
                        <p:par>
                          <p:cTn id="8" fill="hold">
                            <p:stCondLst>
                              <p:cond delay="2500"/>
                            </p:stCondLst>
                            <p:childTnLst>
                              <p:par>
                                <p:cTn id="9" presetID="10" presetClass="entr" presetSubtype="0" fill="hold" nodeType="afterEffect">
                                  <p:stCondLst>
                                    <p:cond delay="0"/>
                                  </p:stCondLst>
                                  <p:childTnLst>
                                    <p:set>
                                      <p:cBhvr>
                                        <p:cTn id="10" dur="1" fill="hold">
                                          <p:stCondLst>
                                            <p:cond delay="0"/>
                                          </p:stCondLst>
                                        </p:cTn>
                                        <p:tgtEl>
                                          <p:spTgt spid="2052"/>
                                        </p:tgtEl>
                                        <p:attrNameLst>
                                          <p:attrName>style.visibility</p:attrName>
                                        </p:attrNameLst>
                                      </p:cBhvr>
                                      <p:to>
                                        <p:strVal val="visible"/>
                                      </p:to>
                                    </p:set>
                                    <p:animEffect transition="in" filter="fade">
                                      <p:cBhvr>
                                        <p:cTn id="11" dur="1000"/>
                                        <p:tgtEl>
                                          <p:spTgt spid="2052"/>
                                        </p:tgtEl>
                                      </p:cBhvr>
                                    </p:animEffect>
                                  </p:childTnLst>
                                </p:cTn>
                              </p:par>
                            </p:childTnLst>
                          </p:cTn>
                        </p:par>
                        <p:par>
                          <p:cTn id="12" fill="hold">
                            <p:stCondLst>
                              <p:cond delay="3500"/>
                            </p:stCondLst>
                            <p:childTnLst>
                              <p:par>
                                <p:cTn id="13" presetID="10" presetClass="entr" presetSubtype="0" fill="hold" nodeType="afterEffect">
                                  <p:stCondLst>
                                    <p:cond delay="0"/>
                                  </p:stCondLst>
                                  <p:childTnLst>
                                    <p:set>
                                      <p:cBhvr>
                                        <p:cTn id="14" dur="1" fill="hold">
                                          <p:stCondLst>
                                            <p:cond delay="0"/>
                                          </p:stCondLst>
                                        </p:cTn>
                                        <p:tgtEl>
                                          <p:spTgt spid="2056"/>
                                        </p:tgtEl>
                                        <p:attrNameLst>
                                          <p:attrName>style.visibility</p:attrName>
                                        </p:attrNameLst>
                                      </p:cBhvr>
                                      <p:to>
                                        <p:strVal val="visible"/>
                                      </p:to>
                                    </p:set>
                                    <p:animEffect transition="in" filter="fade">
                                      <p:cBhvr>
                                        <p:cTn id="15" dur="1000"/>
                                        <p:tgtEl>
                                          <p:spTgt spid="2056"/>
                                        </p:tgtEl>
                                      </p:cBhvr>
                                    </p:animEffect>
                                  </p:childTnLst>
                                </p:cTn>
                              </p:par>
                            </p:childTnLst>
                          </p:cTn>
                        </p:par>
                        <p:par>
                          <p:cTn id="16" fill="hold">
                            <p:stCondLst>
                              <p:cond delay="4500"/>
                            </p:stCondLst>
                            <p:childTnLst>
                              <p:par>
                                <p:cTn id="17" presetID="10" presetClass="entr" presetSubtype="0" fill="hold" nodeType="afterEffect">
                                  <p:stCondLst>
                                    <p:cond delay="0"/>
                                  </p:stCondLst>
                                  <p:childTnLst>
                                    <p:set>
                                      <p:cBhvr>
                                        <p:cTn id="18" dur="1" fill="hold">
                                          <p:stCondLst>
                                            <p:cond delay="0"/>
                                          </p:stCondLst>
                                        </p:cTn>
                                        <p:tgtEl>
                                          <p:spTgt spid="2054"/>
                                        </p:tgtEl>
                                        <p:attrNameLst>
                                          <p:attrName>style.visibility</p:attrName>
                                        </p:attrNameLst>
                                      </p:cBhvr>
                                      <p:to>
                                        <p:strVal val="visible"/>
                                      </p:to>
                                    </p:set>
                                    <p:animEffect transition="in" filter="fade">
                                      <p:cBhvr>
                                        <p:cTn id="19" dur="1000"/>
                                        <p:tgtEl>
                                          <p:spTgt spid="2054"/>
                                        </p:tgtEl>
                                      </p:cBhvr>
                                    </p:animEffect>
                                  </p:childTnLst>
                                </p:cTn>
                              </p:par>
                            </p:childTnLst>
                          </p:cTn>
                        </p:par>
                        <p:par>
                          <p:cTn id="20" fill="hold">
                            <p:stCondLst>
                              <p:cond delay="5500"/>
                            </p:stCondLst>
                            <p:childTnLst>
                              <p:par>
                                <p:cTn id="21" presetID="10" presetClass="entr" presetSubtype="0" fill="hold" nodeType="afterEffect">
                                  <p:stCondLst>
                                    <p:cond delay="0"/>
                                  </p:stCondLst>
                                  <p:childTnLst>
                                    <p:set>
                                      <p:cBhvr>
                                        <p:cTn id="22" dur="1" fill="hold">
                                          <p:stCondLst>
                                            <p:cond delay="0"/>
                                          </p:stCondLst>
                                        </p:cTn>
                                        <p:tgtEl>
                                          <p:spTgt spid="2055"/>
                                        </p:tgtEl>
                                        <p:attrNameLst>
                                          <p:attrName>style.visibility</p:attrName>
                                        </p:attrNameLst>
                                      </p:cBhvr>
                                      <p:to>
                                        <p:strVal val="visible"/>
                                      </p:to>
                                    </p:set>
                                    <p:animEffect transition="in" filter="fade">
                                      <p:cBhvr>
                                        <p:cTn id="23" dur="1000"/>
                                        <p:tgtEl>
                                          <p:spTgt spid="2055"/>
                                        </p:tgtEl>
                                      </p:cBhvr>
                                    </p:animEffect>
                                  </p:childTnLst>
                                </p:cTn>
                              </p:par>
                            </p:childTnLst>
                          </p:cTn>
                        </p:par>
                        <p:par>
                          <p:cTn id="24" fill="hold">
                            <p:stCondLst>
                              <p:cond delay="6500"/>
                            </p:stCondLst>
                            <p:childTnLst>
                              <p:par>
                                <p:cTn id="25" presetID="2" presetClass="entr" presetSubtype="4" fill="hold" nodeType="afterEffect">
                                  <p:stCondLst>
                                    <p:cond delay="0"/>
                                  </p:stCondLst>
                                  <p:childTnLst>
                                    <p:set>
                                      <p:cBhvr>
                                        <p:cTn id="26" dur="1" fill="hold">
                                          <p:stCondLst>
                                            <p:cond delay="0"/>
                                          </p:stCondLst>
                                        </p:cTn>
                                        <p:tgtEl>
                                          <p:spTgt spid="2053"/>
                                        </p:tgtEl>
                                        <p:attrNameLst>
                                          <p:attrName>style.visibility</p:attrName>
                                        </p:attrNameLst>
                                      </p:cBhvr>
                                      <p:to>
                                        <p:strVal val="visible"/>
                                      </p:to>
                                    </p:set>
                                    <p:anim calcmode="lin" valueType="num">
                                      <p:cBhvr additive="base">
                                        <p:cTn id="27" dur="1000" fill="hold"/>
                                        <p:tgtEl>
                                          <p:spTgt spid="2053"/>
                                        </p:tgtEl>
                                        <p:attrNameLst>
                                          <p:attrName>ppt_x</p:attrName>
                                        </p:attrNameLst>
                                      </p:cBhvr>
                                      <p:tavLst>
                                        <p:tav tm="0">
                                          <p:val>
                                            <p:strVal val="#ppt_x"/>
                                          </p:val>
                                        </p:tav>
                                        <p:tav tm="100000">
                                          <p:val>
                                            <p:strVal val="#ppt_x"/>
                                          </p:val>
                                        </p:tav>
                                      </p:tavLst>
                                    </p:anim>
                                    <p:anim calcmode="lin" valueType="num">
                                      <p:cBhvr additive="base">
                                        <p:cTn id="28" dur="1000" fill="hold"/>
                                        <p:tgtEl>
                                          <p:spTgt spid="20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4937760" cy="4114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65520" y="2367167"/>
            <a:ext cx="5638800" cy="4393623"/>
          </a:xfrm>
          <a:prstGeom prst="rect">
            <a:avLst/>
          </a:prstGeom>
          <a:ln>
            <a:noFill/>
          </a:ln>
          <a:effectLst>
            <a:softEdge rad="112500"/>
          </a:effectLst>
        </p:spPr>
      </p:pic>
      <p:sp>
        <p:nvSpPr>
          <p:cNvPr id="7" name="CuadroTexto 6"/>
          <p:cNvSpPr txBox="1"/>
          <p:nvPr/>
        </p:nvSpPr>
        <p:spPr>
          <a:xfrm>
            <a:off x="6156960" y="73575"/>
            <a:ext cx="5455920" cy="2308324"/>
          </a:xfrm>
          <a:prstGeom prst="rect">
            <a:avLst/>
          </a:prstGeom>
          <a:noFill/>
        </p:spPr>
        <p:txBody>
          <a:bodyPr wrap="square" rtlCol="0">
            <a:spAutoFit/>
          </a:bodyPr>
          <a:lstStyle/>
          <a:p>
            <a:r>
              <a:rPr lang="es-ES" dirty="0">
                <a:solidFill>
                  <a:prstClr val="black"/>
                </a:solidFill>
              </a:rPr>
              <a:t> “Felicidades amigos, han superado un año mas de batallas continuas, sin embargo además de mucha felicidad, puesto que es la mayor universidad que nos obsequia el amor. Los felicito con mucho cariño y </a:t>
            </a:r>
            <a:r>
              <a:rPr lang="es-ES" dirty="0">
                <a:solidFill>
                  <a:prstClr val="black"/>
                </a:solidFill>
              </a:rPr>
              <a:t>confío </a:t>
            </a:r>
            <a:r>
              <a:rPr lang="es-ES" dirty="0">
                <a:solidFill>
                  <a:prstClr val="black"/>
                </a:solidFill>
              </a:rPr>
              <a:t>que sigan siempre juntos</a:t>
            </a:r>
            <a:r>
              <a:rPr lang="es-ES" dirty="0">
                <a:solidFill>
                  <a:prstClr val="black"/>
                </a:solidFill>
              </a:rPr>
              <a:t>, disfrutando </a:t>
            </a:r>
            <a:r>
              <a:rPr lang="es-ES" dirty="0">
                <a:solidFill>
                  <a:prstClr val="black"/>
                </a:solidFill>
              </a:rPr>
              <a:t>de esa maravillosa destreza del amor recíproco, sin límites y sin condiciones feliz aniversario </a:t>
            </a:r>
            <a:br>
              <a:rPr lang="es-ES" dirty="0">
                <a:solidFill>
                  <a:prstClr val="black"/>
                </a:solidFill>
              </a:rPr>
            </a:br>
            <a:r>
              <a:rPr lang="es-ES" dirty="0">
                <a:solidFill>
                  <a:prstClr val="black"/>
                </a:solidFill>
              </a:rPr>
              <a:t> </a:t>
            </a:r>
            <a:endParaRPr lang="es-ES" dirty="0">
              <a:solidFill>
                <a:prstClr val="black"/>
              </a:solidFill>
            </a:endParaRPr>
          </a:p>
        </p:txBody>
      </p:sp>
      <p:sp>
        <p:nvSpPr>
          <p:cNvPr id="9" name="Rectángulo 8"/>
          <p:cNvSpPr/>
          <p:nvPr/>
        </p:nvSpPr>
        <p:spPr>
          <a:xfrm>
            <a:off x="0" y="4065757"/>
            <a:ext cx="6888480" cy="2695033"/>
          </a:xfrm>
          <a:prstGeom prst="rect">
            <a:avLst/>
          </a:prstGeom>
        </p:spPr>
        <p:txBody>
          <a:bodyPr wrap="square">
            <a:spAutoFit/>
          </a:bodyPr>
          <a:lstStyle/>
          <a:p>
            <a:pPr>
              <a:lnSpc>
                <a:spcPct val="107000"/>
              </a:lnSpc>
              <a:spcAft>
                <a:spcPts val="800"/>
              </a:spcAft>
            </a:pPr>
            <a:r>
              <a:rPr lang="es-ES" sz="1400" dirty="0">
                <a:solidFill>
                  <a:prstClr val="black"/>
                </a:solidFill>
                <a:ea typeface="Calibri" panose="020F0502020204030204" pitchFamily="34" charset="0"/>
                <a:cs typeface="Times New Roman" panose="02020603050405020304" pitchFamily="18" charset="0"/>
              </a:rPr>
              <a:t>Para tu cumpleaños Margarita... </a:t>
            </a:r>
          </a:p>
          <a:p>
            <a:pPr>
              <a:lnSpc>
                <a:spcPct val="107000"/>
              </a:lnSpc>
              <a:spcAft>
                <a:spcPts val="800"/>
              </a:spcAft>
            </a:pPr>
            <a:r>
              <a:rPr lang="es-ES" sz="1400" dirty="0">
                <a:solidFill>
                  <a:prstClr val="black"/>
                </a:solidFill>
                <a:ea typeface="Calibri" panose="020F0502020204030204" pitchFamily="34" charset="0"/>
                <a:cs typeface="Times New Roman" panose="02020603050405020304" pitchFamily="18" charset="0"/>
              </a:rPr>
              <a:t>Deseo que recibas estos regalos especiales. </a:t>
            </a:r>
            <a:br>
              <a:rPr lang="es-ES" sz="1400" dirty="0">
                <a:solidFill>
                  <a:prstClr val="black"/>
                </a:solidFill>
                <a:ea typeface="Calibri" panose="020F0502020204030204" pitchFamily="34" charset="0"/>
                <a:cs typeface="Times New Roman" panose="02020603050405020304" pitchFamily="18" charset="0"/>
              </a:rPr>
            </a:br>
            <a:r>
              <a:rPr lang="es-ES" sz="1400" dirty="0">
                <a:solidFill>
                  <a:prstClr val="black"/>
                </a:solidFill>
                <a:ea typeface="Calibri" panose="020F0502020204030204" pitchFamily="34" charset="0"/>
                <a:cs typeface="Times New Roman" panose="02020603050405020304" pitchFamily="18" charset="0"/>
              </a:rPr>
              <a:t>Felicidad, en lo profundo de tu ser. Serenidad, con cada amanecer. </a:t>
            </a:r>
            <a:br>
              <a:rPr lang="es-ES" sz="1400" dirty="0">
                <a:solidFill>
                  <a:prstClr val="black"/>
                </a:solidFill>
                <a:ea typeface="Calibri" panose="020F0502020204030204" pitchFamily="34" charset="0"/>
                <a:cs typeface="Times New Roman" panose="02020603050405020304" pitchFamily="18" charset="0"/>
              </a:rPr>
            </a:br>
            <a:r>
              <a:rPr lang="es-ES" sz="1400" dirty="0">
                <a:solidFill>
                  <a:prstClr val="black"/>
                </a:solidFill>
                <a:ea typeface="Calibri" panose="020F0502020204030204" pitchFamily="34" charset="0"/>
                <a:cs typeface="Times New Roman" panose="02020603050405020304" pitchFamily="18" charset="0"/>
              </a:rPr>
              <a:t>É</a:t>
            </a:r>
            <a:r>
              <a:rPr lang="es-ES" sz="1400" dirty="0">
                <a:solidFill>
                  <a:prstClr val="black"/>
                </a:solidFill>
                <a:ea typeface="Calibri" panose="020F0502020204030204" pitchFamily="34" charset="0"/>
                <a:cs typeface="Times New Roman" panose="02020603050405020304" pitchFamily="18" charset="0"/>
              </a:rPr>
              <a:t>xito, en cada respecto. Sinceridad, de amigos que te quieran. </a:t>
            </a:r>
            <a:br>
              <a:rPr lang="es-ES" sz="1400" dirty="0">
                <a:solidFill>
                  <a:prstClr val="black"/>
                </a:solidFill>
                <a:ea typeface="Calibri" panose="020F0502020204030204" pitchFamily="34" charset="0"/>
                <a:cs typeface="Times New Roman" panose="02020603050405020304" pitchFamily="18" charset="0"/>
              </a:rPr>
            </a:br>
            <a:r>
              <a:rPr lang="es-ES" sz="1400" dirty="0">
                <a:solidFill>
                  <a:prstClr val="black"/>
                </a:solidFill>
                <a:ea typeface="Calibri" panose="020F0502020204030204" pitchFamily="34" charset="0"/>
                <a:cs typeface="Times New Roman" panose="02020603050405020304" pitchFamily="18" charset="0"/>
              </a:rPr>
              <a:t>Amor, que sea eterno. Recuerdos entrañables, de momentos del ayer. </a:t>
            </a:r>
            <a:br>
              <a:rPr lang="es-ES" sz="1400" dirty="0">
                <a:solidFill>
                  <a:prstClr val="black"/>
                </a:solidFill>
                <a:ea typeface="Calibri" panose="020F0502020204030204" pitchFamily="34" charset="0"/>
                <a:cs typeface="Times New Roman" panose="02020603050405020304" pitchFamily="18" charset="0"/>
              </a:rPr>
            </a:br>
            <a:r>
              <a:rPr lang="es-ES" sz="1400" dirty="0">
                <a:solidFill>
                  <a:prstClr val="black"/>
                </a:solidFill>
                <a:ea typeface="Calibri" panose="020F0502020204030204" pitchFamily="34" charset="0"/>
                <a:cs typeface="Times New Roman" panose="02020603050405020304" pitchFamily="18" charset="0"/>
              </a:rPr>
              <a:t>Un presente esplendoroso repleto de bendiciones. </a:t>
            </a:r>
          </a:p>
          <a:p>
            <a:pPr>
              <a:lnSpc>
                <a:spcPct val="107000"/>
              </a:lnSpc>
              <a:spcAft>
                <a:spcPts val="800"/>
              </a:spcAft>
            </a:pPr>
            <a:r>
              <a:rPr lang="es-ES" sz="1400" dirty="0">
                <a:solidFill>
                  <a:prstClr val="black"/>
                </a:solidFill>
                <a:ea typeface="Calibri" panose="020F0502020204030204" pitchFamily="34" charset="0"/>
                <a:cs typeface="Times New Roman" panose="02020603050405020304" pitchFamily="18" charset="0"/>
              </a:rPr>
              <a:t>Un sendero, que conduzca a un hermoso mañana.</a:t>
            </a:r>
          </a:p>
          <a:p>
            <a:pPr>
              <a:lnSpc>
                <a:spcPct val="107000"/>
              </a:lnSpc>
              <a:spcAft>
                <a:spcPts val="800"/>
              </a:spcAft>
            </a:pPr>
            <a:r>
              <a:rPr lang="es-ES" sz="1400" dirty="0">
                <a:solidFill>
                  <a:prstClr val="black"/>
                </a:solidFill>
                <a:ea typeface="Calibri" panose="020F0502020204030204" pitchFamily="34" charset="0"/>
                <a:cs typeface="Times New Roman" panose="02020603050405020304" pitchFamily="18" charset="0"/>
              </a:rPr>
              <a:t> Anhelos, que se conviertan en realidad. </a:t>
            </a:r>
            <a:br>
              <a:rPr lang="es-ES" sz="1400" dirty="0">
                <a:solidFill>
                  <a:prstClr val="black"/>
                </a:solidFill>
                <a:ea typeface="Calibri" panose="020F0502020204030204" pitchFamily="34" charset="0"/>
                <a:cs typeface="Times New Roman" panose="02020603050405020304" pitchFamily="18" charset="0"/>
              </a:rPr>
            </a:br>
            <a:r>
              <a:rPr lang="es-ES" sz="1400" dirty="0">
                <a:solidFill>
                  <a:prstClr val="black"/>
                </a:solidFill>
                <a:ea typeface="Calibri" panose="020F0502020204030204" pitchFamily="34" charset="0"/>
                <a:cs typeface="Times New Roman" panose="02020603050405020304" pitchFamily="18" charset="0"/>
              </a:rPr>
              <a:t>Y reconocimientos, de todas las cosas maravillosas que hay en ti. </a:t>
            </a:r>
            <a:br>
              <a:rPr lang="es-ES" sz="1400" dirty="0">
                <a:solidFill>
                  <a:prstClr val="black"/>
                </a:solidFill>
                <a:ea typeface="Calibri" panose="020F0502020204030204" pitchFamily="34" charset="0"/>
                <a:cs typeface="Times New Roman" panose="02020603050405020304" pitchFamily="18" charset="0"/>
              </a:rPr>
            </a:br>
            <a:r>
              <a:rPr lang="es-ES" sz="1400" dirty="0">
                <a:solidFill>
                  <a:prstClr val="black"/>
                </a:solidFill>
                <a:ea typeface="Calibri" panose="020F0502020204030204" pitchFamily="34" charset="0"/>
                <a:cs typeface="Times New Roman" panose="02020603050405020304" pitchFamily="18" charset="0"/>
              </a:rPr>
              <a:t>¡Que tengas un cumpleaños muy feliz!</a:t>
            </a:r>
            <a:endParaRPr lang="es-ES" sz="1400" dirty="0">
              <a:solidFill>
                <a:prstClr val="black"/>
              </a:solidFill>
              <a:ea typeface="Calibri" panose="020F0502020204030204" pitchFamily="34" charset="0"/>
              <a:cs typeface="Times New Roman" panose="02020603050405020304" pitchFamily="18" charset="0"/>
            </a:endParaRPr>
          </a:p>
        </p:txBody>
      </p:sp>
      <p:pic>
        <p:nvPicPr>
          <p:cNvPr id="10" name="Imagen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65709" y="73575"/>
            <a:ext cx="1563302" cy="1834861"/>
          </a:xfrm>
          <a:prstGeom prst="rect">
            <a:avLst/>
          </a:prstGeom>
        </p:spPr>
      </p:pic>
      <p:pic>
        <p:nvPicPr>
          <p:cNvPr id="11" name="Imagen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85844" y="2524601"/>
            <a:ext cx="979676" cy="1383723"/>
          </a:xfrm>
          <a:prstGeom prst="rect">
            <a:avLst/>
          </a:prstGeom>
        </p:spPr>
      </p:pic>
      <p:sp>
        <p:nvSpPr>
          <p:cNvPr id="12" name="CuadroTexto 11"/>
          <p:cNvSpPr txBox="1"/>
          <p:nvPr/>
        </p:nvSpPr>
        <p:spPr>
          <a:xfrm>
            <a:off x="9758249" y="6211669"/>
            <a:ext cx="3195751" cy="646331"/>
          </a:xfrm>
          <a:prstGeom prst="rect">
            <a:avLst/>
          </a:prstGeom>
          <a:noFill/>
        </p:spPr>
        <p:txBody>
          <a:bodyPr wrap="square" rtlCol="0">
            <a:spAutoFit/>
          </a:bodyPr>
          <a:lstStyle/>
          <a:p>
            <a:pPr algn="ctr"/>
            <a:r>
              <a:rPr lang="es-ES" sz="3600" dirty="0">
                <a:solidFill>
                  <a:srgbClr val="FF0000"/>
                </a:solidFill>
                <a:effectLst>
                  <a:outerShdw blurRad="38100" dist="38100" dir="2700000" algn="tl">
                    <a:srgbClr val="000000">
                      <a:alpha val="43137"/>
                    </a:srgbClr>
                  </a:outerShdw>
                </a:effectLst>
                <a:latin typeface="Blackadder ITC" panose="04020505051007020D02" pitchFamily="82" charset="0"/>
              </a:rPr>
              <a:t>Ana</a:t>
            </a:r>
            <a:endParaRPr lang="es-ES" sz="3600" dirty="0">
              <a:solidFill>
                <a:srgbClr val="FF0000"/>
              </a:solidFill>
              <a:effectLst>
                <a:outerShdw blurRad="38100" dist="38100" dir="2700000" algn="tl">
                  <a:srgbClr val="000000">
                    <a:alpha val="43137"/>
                  </a:srgbClr>
                </a:outerShdw>
              </a:effectLst>
              <a:latin typeface="Blackadder ITC" panose="04020505051007020D02" pitchFamily="82" charset="0"/>
            </a:endParaRPr>
          </a:p>
        </p:txBody>
      </p:sp>
    </p:spTree>
    <p:extLst>
      <p:ext uri="{BB962C8B-B14F-4D97-AF65-F5344CB8AC3E}">
        <p14:creationId xmlns:p14="http://schemas.microsoft.com/office/powerpoint/2010/main" val="22963907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2000"/>
                                        <p:tgtEl>
                                          <p:spTgt spid="4"/>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500"/>
                                        <p:tgtEl>
                                          <p:spTgt spid="9"/>
                                        </p:tgtEl>
                                      </p:cBhvr>
                                    </p:animEffect>
                                    <p:anim calcmode="lin" valueType="num">
                                      <p:cBhvr>
                                        <p:cTn id="12" dur="1500" fill="hold"/>
                                        <p:tgtEl>
                                          <p:spTgt spid="9"/>
                                        </p:tgtEl>
                                        <p:attrNameLst>
                                          <p:attrName>ppt_x</p:attrName>
                                        </p:attrNameLst>
                                      </p:cBhvr>
                                      <p:tavLst>
                                        <p:tav tm="0">
                                          <p:val>
                                            <p:strVal val="#ppt_x"/>
                                          </p:val>
                                        </p:tav>
                                        <p:tav tm="100000">
                                          <p:val>
                                            <p:strVal val="#ppt_x"/>
                                          </p:val>
                                        </p:tav>
                                      </p:tavLst>
                                    </p:anim>
                                    <p:anim calcmode="lin" valueType="num">
                                      <p:cBhvr>
                                        <p:cTn id="13" dur="1500" fill="hold"/>
                                        <p:tgtEl>
                                          <p:spTgt spid="9"/>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22"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2000"/>
                                        <p:tgtEl>
                                          <p:spTgt spid="5"/>
                                        </p:tgtEl>
                                      </p:cBhvr>
                                    </p:animEffect>
                                  </p:childTnLst>
                                </p:cTn>
                              </p:par>
                            </p:childTnLst>
                          </p:cTn>
                        </p:par>
                        <p:par>
                          <p:cTn id="18" fill="hold">
                            <p:stCondLst>
                              <p:cond delay="5500"/>
                            </p:stCondLst>
                            <p:childTnLst>
                              <p:par>
                                <p:cTn id="19" presetID="16" presetClass="entr" presetSubtype="21"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1500"/>
                                        <p:tgtEl>
                                          <p:spTgt spid="7"/>
                                        </p:tgtEl>
                                      </p:cBhvr>
                                    </p:animEffect>
                                  </p:childTnLst>
                                </p:cTn>
                              </p:par>
                            </p:childTnLst>
                          </p:cTn>
                        </p:par>
                        <p:par>
                          <p:cTn id="22" fill="hold">
                            <p:stCondLst>
                              <p:cond delay="7000"/>
                            </p:stCondLst>
                            <p:childTnLst>
                              <p:par>
                                <p:cTn id="23" presetID="10" presetClass="entr" presetSubtype="0"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childTnLst>
                                </p:cTn>
                              </p:par>
                            </p:childTnLst>
                          </p:cTn>
                        </p:par>
                        <p:par>
                          <p:cTn id="26" fill="hold">
                            <p:stCondLst>
                              <p:cond delay="8000"/>
                            </p:stCondLst>
                            <p:childTnLst>
                              <p:par>
                                <p:cTn id="27" presetID="16" presetClass="entr" presetSubtype="21"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1000"/>
                                        <p:tgtEl>
                                          <p:spTgt spid="11"/>
                                        </p:tgtEl>
                                      </p:cBhvr>
                                    </p:animEffect>
                                  </p:childTnLst>
                                </p:cTn>
                              </p:par>
                            </p:childTnLst>
                          </p:cTn>
                        </p:par>
                        <p:par>
                          <p:cTn id="30" fill="hold">
                            <p:stCondLst>
                              <p:cond delay="9000"/>
                            </p:stCondLst>
                            <p:childTnLst>
                              <p:par>
                                <p:cTn id="31" presetID="53" presetClass="entr" presetSubtype="16"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1000" fill="hold"/>
                                        <p:tgtEl>
                                          <p:spTgt spid="12"/>
                                        </p:tgtEl>
                                        <p:attrNameLst>
                                          <p:attrName>ppt_w</p:attrName>
                                        </p:attrNameLst>
                                      </p:cBhvr>
                                      <p:tavLst>
                                        <p:tav tm="0">
                                          <p:val>
                                            <p:fltVal val="0"/>
                                          </p:val>
                                        </p:tav>
                                        <p:tav tm="100000">
                                          <p:val>
                                            <p:strVal val="#ppt_w"/>
                                          </p:val>
                                        </p:tav>
                                      </p:tavLst>
                                    </p:anim>
                                    <p:anim calcmode="lin" valueType="num">
                                      <p:cBhvr>
                                        <p:cTn id="34" dur="1000" fill="hold"/>
                                        <p:tgtEl>
                                          <p:spTgt spid="12"/>
                                        </p:tgtEl>
                                        <p:attrNameLst>
                                          <p:attrName>ppt_h</p:attrName>
                                        </p:attrNameLst>
                                      </p:cBhvr>
                                      <p:tavLst>
                                        <p:tav tm="0">
                                          <p:val>
                                            <p:fltVal val="0"/>
                                          </p:val>
                                        </p:tav>
                                        <p:tav tm="100000">
                                          <p:val>
                                            <p:strVal val="#ppt_h"/>
                                          </p:val>
                                        </p:tav>
                                      </p:tavLst>
                                    </p:anim>
                                    <p:animEffect transition="in" filter="fade">
                                      <p:cBhvr>
                                        <p:cTn id="3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n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uadroTexto 4"/>
          <p:cNvSpPr txBox="1"/>
          <p:nvPr/>
        </p:nvSpPr>
        <p:spPr>
          <a:xfrm>
            <a:off x="0" y="0"/>
            <a:ext cx="5149850" cy="3693319"/>
          </a:xfrm>
          <a:prstGeom prst="rect">
            <a:avLst/>
          </a:prstGeom>
        </p:spPr>
        <p:style>
          <a:lnRef idx="1">
            <a:schemeClr val="accent4"/>
          </a:lnRef>
          <a:fillRef idx="2">
            <a:schemeClr val="accent4"/>
          </a:fillRef>
          <a:effectRef idx="1">
            <a:schemeClr val="accent4"/>
          </a:effectRef>
          <a:fontRef idx="minor">
            <a:schemeClr val="dk1"/>
          </a:fontRef>
        </p:style>
        <p:txBody>
          <a:bodyPr>
            <a:spAutoFit/>
          </a:bodyPr>
          <a:lstStyle/>
          <a:p>
            <a:pPr algn="just">
              <a:defRPr/>
            </a:pPr>
            <a:r>
              <a:rPr lang="es-ES" b="1" dirty="0">
                <a:solidFill>
                  <a:prstClr val="black"/>
                </a:solidFill>
                <a:latin typeface="Bradley Hand ITC" panose="03070402050302030203" pitchFamily="66" charset="0"/>
              </a:rPr>
              <a:t>Margarita, otro año más quiero unirme a tu celebración para este día tan especial, que es tu cumpleaños. Disfruta de tu día con compañía de tu familia y amigos.</a:t>
            </a:r>
          </a:p>
          <a:p>
            <a:pPr algn="just">
              <a:defRPr/>
            </a:pPr>
            <a:endParaRPr lang="es-ES" b="1" dirty="0">
              <a:solidFill>
                <a:prstClr val="black"/>
              </a:solidFill>
              <a:latin typeface="Bradley Hand ITC" panose="03070402050302030203" pitchFamily="66" charset="0"/>
            </a:endParaRPr>
          </a:p>
          <a:p>
            <a:pPr algn="just">
              <a:defRPr/>
            </a:pPr>
            <a:r>
              <a:rPr lang="es-ES" b="1" dirty="0">
                <a:solidFill>
                  <a:prstClr val="black"/>
                </a:solidFill>
                <a:latin typeface="Bradley Hand ITC" panose="03070402050302030203" pitchFamily="66" charset="0"/>
              </a:rPr>
              <a:t>¡Feliz Cumpleaños Margarita!</a:t>
            </a:r>
          </a:p>
          <a:p>
            <a:pPr algn="just">
              <a:defRPr/>
            </a:pPr>
            <a:endParaRPr lang="es-ES" b="1" dirty="0">
              <a:solidFill>
                <a:prstClr val="black"/>
              </a:solidFill>
              <a:latin typeface="Bradley Hand ITC" panose="03070402050302030203" pitchFamily="66" charset="0"/>
            </a:endParaRPr>
          </a:p>
          <a:p>
            <a:pPr algn="just">
              <a:defRPr/>
            </a:pPr>
            <a:r>
              <a:rPr lang="es-ES" b="1" dirty="0">
                <a:solidFill>
                  <a:prstClr val="black"/>
                </a:solidFill>
                <a:latin typeface="Bradley Hand ITC" panose="03070402050302030203" pitchFamily="66" charset="0"/>
              </a:rPr>
              <a:t>Aprovecho esta ocasión para desearte un “Feliz Aniversario de Bodas” y que sigan siendo muchos años más de alegría, sonrisas y momentos especiales junto a tu esposo Antonio.</a:t>
            </a:r>
          </a:p>
          <a:p>
            <a:pPr algn="just">
              <a:defRPr/>
            </a:pPr>
            <a:endParaRPr lang="es-ES" b="1" dirty="0">
              <a:solidFill>
                <a:prstClr val="black"/>
              </a:solidFill>
              <a:latin typeface="Bradley Hand ITC" panose="03070402050302030203" pitchFamily="66" charset="0"/>
            </a:endParaRPr>
          </a:p>
          <a:p>
            <a:pPr algn="just">
              <a:defRPr/>
            </a:pPr>
            <a:r>
              <a:rPr lang="es-ES" b="1" dirty="0">
                <a:solidFill>
                  <a:prstClr val="black"/>
                </a:solidFill>
                <a:latin typeface="Bradley Hand ITC" panose="03070402050302030203" pitchFamily="66" charset="0"/>
              </a:rPr>
              <a:t>¡Feliz Aniversario Margarita y Antonio!</a:t>
            </a:r>
          </a:p>
        </p:txBody>
      </p:sp>
      <p:pic>
        <p:nvPicPr>
          <p:cNvPr id="7" name="Imagen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25988" y="4916488"/>
            <a:ext cx="428625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uadroTexto 9"/>
          <p:cNvSpPr txBox="1">
            <a:spLocks noChangeArrowheads="1"/>
          </p:cNvSpPr>
          <p:nvPr/>
        </p:nvSpPr>
        <p:spPr bwMode="auto">
          <a:xfrm>
            <a:off x="10454683" y="6185870"/>
            <a:ext cx="1603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r>
              <a:rPr lang="es-ES" sz="3600" b="1" dirty="0" err="1">
                <a:solidFill>
                  <a:srgbClr val="FFFF00"/>
                </a:solidFill>
                <a:latin typeface="Bradley Hand ITC" panose="03070402050302030203" pitchFamily="66" charset="0"/>
              </a:rPr>
              <a:t>Ayoze</a:t>
            </a:r>
            <a:endParaRPr lang="es-ES" sz="3600" b="1" dirty="0">
              <a:solidFill>
                <a:srgbClr val="FFFF00"/>
              </a:solidFill>
              <a:latin typeface="Bradley Hand ITC" panose="03070402050302030203" pitchFamily="66" charset="0"/>
            </a:endParaRPr>
          </a:p>
        </p:txBody>
      </p:sp>
      <p:pic>
        <p:nvPicPr>
          <p:cNvPr id="13" name="Imagen 1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96925" y="4129088"/>
            <a:ext cx="2354263" cy="2570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43770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42" presetClass="entr" presetSubtype="0" fill="hold" nodeType="afterEffect">
                                  <p:stCondLst>
                                    <p:cond delay="25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1750"/>
                            </p:stCondLst>
                            <p:childTnLst>
                              <p:par>
                                <p:cTn id="16" presetID="10" presetClass="entr" presetSubtype="0" fill="hold" nodeType="afterEffect">
                                  <p:stCondLst>
                                    <p:cond delay="25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par>
                          <p:cTn id="19" fill="hold" nodeType="afterGroup">
                            <p:stCondLst>
                              <p:cond delay="2500"/>
                            </p:stCondLst>
                            <p:childTnLst>
                              <p:par>
                                <p:cTn id="20" presetID="10" presetClass="entr" presetSubtype="0" fill="hold" grpId="0" nodeType="afterEffect">
                                  <p:stCondLst>
                                    <p:cond delay="25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0" y="0"/>
            <a:ext cx="4572000" cy="6858000"/>
          </a:xfrm>
          <a:prstGeom prst="ellipse">
            <a:avLst/>
          </a:prstGeom>
          <a:ln>
            <a:noFill/>
          </a:ln>
          <a:effectLst>
            <a:softEdge rad="112500"/>
          </a:effectLst>
        </p:spPr>
      </p:pic>
      <p:sp>
        <p:nvSpPr>
          <p:cNvPr id="3" name="Rectángulo 2"/>
          <p:cNvSpPr/>
          <p:nvPr/>
        </p:nvSpPr>
        <p:spPr>
          <a:xfrm>
            <a:off x="6003634" y="2967335"/>
            <a:ext cx="184730"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endParaRPr lang="es-ES" sz="5400" b="1" cap="none" spc="0" dirty="0">
              <a:ln/>
              <a:solidFill>
                <a:schemeClr val="accent4"/>
              </a:solidFill>
              <a:effectLst/>
            </a:endParaRPr>
          </a:p>
        </p:txBody>
      </p:sp>
      <p:sp>
        <p:nvSpPr>
          <p:cNvPr id="4" name="Rectángulo 3"/>
          <p:cNvSpPr/>
          <p:nvPr/>
        </p:nvSpPr>
        <p:spPr>
          <a:xfrm rot="19622711">
            <a:off x="-518277" y="2291586"/>
            <a:ext cx="4095072" cy="1754326"/>
          </a:xfrm>
          <a:prstGeom prst="rect">
            <a:avLst/>
          </a:prstGeom>
          <a:noFill/>
        </p:spPr>
        <p:txBody>
          <a:bodyPr wrap="square" lIns="91440" tIns="45720" rIns="91440" bIns="45720">
            <a:spAutoFit/>
          </a:bodyPr>
          <a:lstStyle/>
          <a:p>
            <a:pPr algn="ctr"/>
            <a:r>
              <a:rPr lang="es-ES" sz="5400" b="1" dirty="0" smtClean="0">
                <a:ln w="6600">
                  <a:solidFill>
                    <a:sysClr val="windowText" lastClr="000000"/>
                  </a:solidFill>
                  <a:prstDash val="solid"/>
                </a:ln>
                <a:solidFill>
                  <a:srgbClr val="FFFFFF"/>
                </a:solidFill>
                <a:effectLst>
                  <a:outerShdw dist="38100" dir="2700000" algn="tl" rotWithShape="0">
                    <a:schemeClr val="accent2"/>
                  </a:outerShdw>
                </a:effectLst>
              </a:rPr>
              <a:t>Feliz</a:t>
            </a:r>
          </a:p>
          <a:p>
            <a:pPr algn="ctr"/>
            <a:r>
              <a:rPr lang="es-ES" sz="5400" b="1" cap="none" spc="0" dirty="0" smtClean="0">
                <a:ln w="6600">
                  <a:solidFill>
                    <a:sysClr val="windowText" lastClr="000000"/>
                  </a:solidFill>
                  <a:prstDash val="solid"/>
                </a:ln>
                <a:solidFill>
                  <a:srgbClr val="FFFFFF"/>
                </a:solidFill>
                <a:effectLst>
                  <a:outerShdw dist="38100" dir="2700000" algn="tl" rotWithShape="0">
                    <a:schemeClr val="accent2"/>
                  </a:outerShdw>
                </a:effectLst>
              </a:rPr>
              <a:t>Cumpleaños</a:t>
            </a:r>
            <a:endParaRPr lang="es-ES" sz="5400" b="1" cap="none" spc="0" dirty="0">
              <a:ln w="6600">
                <a:solidFill>
                  <a:sysClr val="windowText" lastClr="000000"/>
                </a:solidFill>
                <a:prstDash val="solid"/>
              </a:ln>
              <a:solidFill>
                <a:srgbClr val="FFFFFF"/>
              </a:solidFill>
              <a:effectLst>
                <a:outerShdw dist="38100" dir="2700000" algn="tl" rotWithShape="0">
                  <a:schemeClr val="accent2"/>
                </a:outerShdw>
              </a:effectLst>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07846" y="1827249"/>
            <a:ext cx="2247900" cy="299085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9698133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par>
                          <p:cTn id="8" fill="hold">
                            <p:stCondLst>
                              <p:cond delay="1500"/>
                            </p:stCondLst>
                            <p:childTnLst>
                              <p:par>
                                <p:cTn id="9" presetID="35"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000"/>
                                        <p:tgtEl>
                                          <p:spTgt spid="2"/>
                                        </p:tgtEl>
                                      </p:cBhvr>
                                    </p:animEffect>
                                    <p:anim calcmode="lin" valueType="num">
                                      <p:cBhvr>
                                        <p:cTn id="12" dur="2000" fill="hold"/>
                                        <p:tgtEl>
                                          <p:spTgt spid="2"/>
                                        </p:tgtEl>
                                        <p:attrNameLst>
                                          <p:attrName>style.rotation</p:attrName>
                                        </p:attrNameLst>
                                      </p:cBhvr>
                                      <p:tavLst>
                                        <p:tav tm="0">
                                          <p:val>
                                            <p:fltVal val="720"/>
                                          </p:val>
                                        </p:tav>
                                        <p:tav tm="100000">
                                          <p:val>
                                            <p:fltVal val="0"/>
                                          </p:val>
                                        </p:tav>
                                      </p:tavLst>
                                    </p:anim>
                                    <p:anim calcmode="lin" valueType="num">
                                      <p:cBhvr>
                                        <p:cTn id="13" dur="2000" fill="hold"/>
                                        <p:tgtEl>
                                          <p:spTgt spid="2"/>
                                        </p:tgtEl>
                                        <p:attrNameLst>
                                          <p:attrName>ppt_h</p:attrName>
                                        </p:attrNameLst>
                                      </p:cBhvr>
                                      <p:tavLst>
                                        <p:tav tm="0">
                                          <p:val>
                                            <p:fltVal val="0"/>
                                          </p:val>
                                        </p:tav>
                                        <p:tav tm="100000">
                                          <p:val>
                                            <p:strVal val="#ppt_h"/>
                                          </p:val>
                                        </p:tav>
                                      </p:tavLst>
                                    </p:anim>
                                    <p:anim calcmode="lin" valueType="num">
                                      <p:cBhvr>
                                        <p:cTn id="14" dur="2000" fill="hold"/>
                                        <p:tgtEl>
                                          <p:spTgt spid="2"/>
                                        </p:tgtEl>
                                        <p:attrNameLst>
                                          <p:attrName>ppt_w</p:attrName>
                                        </p:attrNameLst>
                                      </p:cBhvr>
                                      <p:tavLst>
                                        <p:tav tm="0">
                                          <p:val>
                                            <p:fltVal val="0"/>
                                          </p:val>
                                        </p:tav>
                                        <p:tav tm="100000">
                                          <p:val>
                                            <p:strVal val="#ppt_w"/>
                                          </p:val>
                                        </p:tav>
                                      </p:tavLst>
                                    </p:anim>
                                  </p:childTnLst>
                                </p:cTn>
                              </p:par>
                            </p:childTnLst>
                          </p:cTn>
                        </p:par>
                        <p:par>
                          <p:cTn id="15" fill="hold">
                            <p:stCondLst>
                              <p:cond delay="3500"/>
                            </p:stCondLst>
                            <p:childTnLst>
                              <p:par>
                                <p:cTn id="16" presetID="45"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2000"/>
                                        <p:tgtEl>
                                          <p:spTgt spid="5"/>
                                        </p:tgtEl>
                                      </p:cBhvr>
                                    </p:animEffect>
                                    <p:anim calcmode="lin" valueType="num">
                                      <p:cBhvr>
                                        <p:cTn id="19" dur="2000" fill="hold"/>
                                        <p:tgtEl>
                                          <p:spTgt spid="5"/>
                                        </p:tgtEl>
                                        <p:attrNameLst>
                                          <p:attrName>ppt_w</p:attrName>
                                        </p:attrNameLst>
                                      </p:cBhvr>
                                      <p:tavLst>
                                        <p:tav tm="0" fmla="#ppt_w*sin(2.5*pi*$)">
                                          <p:val>
                                            <p:fltVal val="0"/>
                                          </p:val>
                                        </p:tav>
                                        <p:tav tm="100000">
                                          <p:val>
                                            <p:fltVal val="1"/>
                                          </p:val>
                                        </p:tav>
                                      </p:tavLst>
                                    </p:anim>
                                    <p:anim calcmode="lin" valueType="num">
                                      <p:cBhvr>
                                        <p:cTn id="20"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6428" y="844061"/>
            <a:ext cx="6832508" cy="5081678"/>
          </a:xfrm>
          <a:prstGeom prst="rect">
            <a:avLst/>
          </a:prstGeom>
          <a:ln>
            <a:noFill/>
          </a:ln>
          <a:effectLst>
            <a:softEdge rad="112500"/>
          </a:effectLst>
        </p:spPr>
      </p:pic>
      <p:pic>
        <p:nvPicPr>
          <p:cNvPr id="3" name="Imagen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5846" y="1580288"/>
            <a:ext cx="4483288" cy="3044466"/>
          </a:xfrm>
          <a:prstGeom prst="rect">
            <a:avLst/>
          </a:prstGeom>
        </p:spPr>
      </p:pic>
    </p:spTree>
    <p:extLst>
      <p:ext uri="{BB962C8B-B14F-4D97-AF65-F5344CB8AC3E}">
        <p14:creationId xmlns:p14="http://schemas.microsoft.com/office/powerpoint/2010/main" val="1354721882"/>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500" fill="hold"/>
                                        <p:tgtEl>
                                          <p:spTgt spid="3"/>
                                        </p:tgtEl>
                                        <p:attrNameLst>
                                          <p:attrName>ppt_x</p:attrName>
                                        </p:attrNameLst>
                                      </p:cBhvr>
                                      <p:tavLst>
                                        <p:tav tm="0">
                                          <p:val>
                                            <p:strVal val="#ppt_x"/>
                                          </p:val>
                                        </p:tav>
                                        <p:tav tm="100000">
                                          <p:val>
                                            <p:strVal val="#ppt_x"/>
                                          </p:val>
                                        </p:tav>
                                      </p:tavLst>
                                    </p:anim>
                                    <p:anim calcmode="lin" valueType="num">
                                      <p:cBhvr additive="base">
                                        <p:cTn id="8" dur="1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55"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250" fill="hold"/>
                                        <p:tgtEl>
                                          <p:spTgt spid="2"/>
                                        </p:tgtEl>
                                        <p:attrNameLst>
                                          <p:attrName>ppt_w</p:attrName>
                                        </p:attrNameLst>
                                      </p:cBhvr>
                                      <p:tavLst>
                                        <p:tav tm="0">
                                          <p:val>
                                            <p:strVal val="#ppt_w*0.70"/>
                                          </p:val>
                                        </p:tav>
                                        <p:tav tm="100000">
                                          <p:val>
                                            <p:strVal val="#ppt_w"/>
                                          </p:val>
                                        </p:tav>
                                      </p:tavLst>
                                    </p:anim>
                                    <p:anim calcmode="lin" valueType="num">
                                      <p:cBhvr>
                                        <p:cTn id="13" dur="1250" fill="hold"/>
                                        <p:tgtEl>
                                          <p:spTgt spid="2"/>
                                        </p:tgtEl>
                                        <p:attrNameLst>
                                          <p:attrName>ppt_h</p:attrName>
                                        </p:attrNameLst>
                                      </p:cBhvr>
                                      <p:tavLst>
                                        <p:tav tm="0">
                                          <p:val>
                                            <p:strVal val="#ppt_h"/>
                                          </p:val>
                                        </p:tav>
                                        <p:tav tm="100000">
                                          <p:val>
                                            <p:strVal val="#ppt_h"/>
                                          </p:val>
                                        </p:tav>
                                      </p:tavLst>
                                    </p:anim>
                                    <p:animEffect transition="in" filter="fade">
                                      <p:cBhvr>
                                        <p:cTn id="14"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09979" y="564070"/>
            <a:ext cx="6096000" cy="540067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5" name="CuadroTexto 4"/>
          <p:cNvSpPr txBox="1"/>
          <p:nvPr/>
        </p:nvSpPr>
        <p:spPr>
          <a:xfrm>
            <a:off x="-1" y="791308"/>
            <a:ext cx="5451231" cy="4832092"/>
          </a:xfrm>
          <a:prstGeom prst="rect">
            <a:avLst/>
          </a:prstGeom>
          <a:noFill/>
        </p:spPr>
        <p:txBody>
          <a:bodyPr wrap="square" rtlCol="0">
            <a:spAutoFit/>
          </a:bodyPr>
          <a:lstStyle/>
          <a:p>
            <a:r>
              <a:rPr lang="es-ES" sz="4400" dirty="0" smtClean="0">
                <a:solidFill>
                  <a:schemeClr val="accent2">
                    <a:lumMod val="50000"/>
                  </a:schemeClr>
                </a:solidFill>
                <a:effectLst>
                  <a:outerShdw blurRad="38100" dist="38100" dir="2700000" algn="tl">
                    <a:srgbClr val="000000">
                      <a:alpha val="43137"/>
                    </a:srgbClr>
                  </a:outerShdw>
                </a:effectLst>
                <a:latin typeface="Blackadder ITC" panose="04020505051007020D02" pitchFamily="82" charset="0"/>
              </a:rPr>
              <a:t>Nuestra más sincera felicitación para Antonio y Margarita, de sus amigos canarios.</a:t>
            </a:r>
          </a:p>
          <a:p>
            <a:endParaRPr lang="es-ES" sz="4400" dirty="0">
              <a:solidFill>
                <a:schemeClr val="accent2">
                  <a:lumMod val="50000"/>
                </a:schemeClr>
              </a:solidFill>
              <a:effectLst>
                <a:outerShdw blurRad="38100" dist="38100" dir="2700000" algn="tl">
                  <a:srgbClr val="000000">
                    <a:alpha val="43137"/>
                  </a:srgbClr>
                </a:outerShdw>
              </a:effectLst>
              <a:latin typeface="Blackadder ITC" panose="04020505051007020D02" pitchFamily="82" charset="0"/>
            </a:endParaRPr>
          </a:p>
          <a:p>
            <a:r>
              <a:rPr lang="es-ES" sz="4400" dirty="0" smtClean="0">
                <a:solidFill>
                  <a:schemeClr val="accent2">
                    <a:lumMod val="50000"/>
                  </a:schemeClr>
                </a:solidFill>
                <a:effectLst>
                  <a:outerShdw blurRad="38100" dist="38100" dir="2700000" algn="tl">
                    <a:srgbClr val="000000">
                      <a:alpha val="43137"/>
                    </a:srgbClr>
                  </a:outerShdw>
                </a:effectLst>
                <a:latin typeface="Blackadder ITC" panose="04020505051007020D02" pitchFamily="82" charset="0"/>
              </a:rPr>
              <a:t>Que la felicidad dure eternamente</a:t>
            </a:r>
            <a:endParaRPr lang="es-ES" sz="4400" dirty="0">
              <a:solidFill>
                <a:schemeClr val="accent2">
                  <a:lumMod val="50000"/>
                </a:schemeClr>
              </a:solidFill>
              <a:effectLst>
                <a:outerShdw blurRad="38100" dist="38100" dir="2700000" algn="tl">
                  <a:srgbClr val="000000">
                    <a:alpha val="43137"/>
                  </a:srgbClr>
                </a:outerShdw>
              </a:effectLst>
              <a:latin typeface="Blackadder ITC" panose="04020505051007020D02" pitchFamily="82" charset="0"/>
            </a:endParaRPr>
          </a:p>
        </p:txBody>
      </p:sp>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87290" y="4880872"/>
            <a:ext cx="2422689" cy="1939532"/>
          </a:xfrm>
          <a:prstGeom prst="rect">
            <a:avLst/>
          </a:prstGeom>
        </p:spPr>
      </p:pic>
    </p:spTree>
    <p:extLst>
      <p:ext uri="{BB962C8B-B14F-4D97-AF65-F5344CB8AC3E}">
        <p14:creationId xmlns:p14="http://schemas.microsoft.com/office/powerpoint/2010/main" val="424947336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30"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600" decel="100000"/>
                                        <p:tgtEl>
                                          <p:spTgt spid="4"/>
                                        </p:tgtEl>
                                      </p:cBhvr>
                                    </p:animEffect>
                                    <p:anim calcmode="lin" valueType="num">
                                      <p:cBhvr>
                                        <p:cTn id="13" dur="1600" decel="100000" fill="hold"/>
                                        <p:tgtEl>
                                          <p:spTgt spid="4"/>
                                        </p:tgtEl>
                                        <p:attrNameLst>
                                          <p:attrName>style.rotation</p:attrName>
                                        </p:attrNameLst>
                                      </p:cBhvr>
                                      <p:tavLst>
                                        <p:tav tm="0">
                                          <p:val>
                                            <p:fltVal val="-90"/>
                                          </p:val>
                                        </p:tav>
                                        <p:tav tm="100000">
                                          <p:val>
                                            <p:fltVal val="0"/>
                                          </p:val>
                                        </p:tav>
                                      </p:tavLst>
                                    </p:anim>
                                    <p:anim calcmode="lin" valueType="num">
                                      <p:cBhvr>
                                        <p:cTn id="14" dur="1600" decel="100000" fill="hold"/>
                                        <p:tgtEl>
                                          <p:spTgt spid="4"/>
                                        </p:tgtEl>
                                        <p:attrNameLst>
                                          <p:attrName>ppt_x</p:attrName>
                                        </p:attrNameLst>
                                      </p:cBhvr>
                                      <p:tavLst>
                                        <p:tav tm="0">
                                          <p:val>
                                            <p:strVal val="#ppt_x+0.4"/>
                                          </p:val>
                                        </p:tav>
                                        <p:tav tm="100000">
                                          <p:val>
                                            <p:strVal val="#ppt_x-0.05"/>
                                          </p:val>
                                        </p:tav>
                                      </p:tavLst>
                                    </p:anim>
                                    <p:anim calcmode="lin" valueType="num">
                                      <p:cBhvr>
                                        <p:cTn id="15" dur="1600" decel="100000" fill="hold"/>
                                        <p:tgtEl>
                                          <p:spTgt spid="4"/>
                                        </p:tgtEl>
                                        <p:attrNameLst>
                                          <p:attrName>ppt_y</p:attrName>
                                        </p:attrNameLst>
                                      </p:cBhvr>
                                      <p:tavLst>
                                        <p:tav tm="0">
                                          <p:val>
                                            <p:strVal val="#ppt_y-0.4"/>
                                          </p:val>
                                        </p:tav>
                                        <p:tav tm="100000">
                                          <p:val>
                                            <p:strVal val="#ppt_y+0.1"/>
                                          </p:val>
                                        </p:tav>
                                      </p:tavLst>
                                    </p:anim>
                                    <p:anim calcmode="lin" valueType="num">
                                      <p:cBhvr>
                                        <p:cTn id="16" dur="400" accel="100000" fill="hold">
                                          <p:stCondLst>
                                            <p:cond delay="1600"/>
                                          </p:stCondLst>
                                        </p:cTn>
                                        <p:tgtEl>
                                          <p:spTgt spid="4"/>
                                        </p:tgtEl>
                                        <p:attrNameLst>
                                          <p:attrName>ppt_x</p:attrName>
                                        </p:attrNameLst>
                                      </p:cBhvr>
                                      <p:tavLst>
                                        <p:tav tm="0">
                                          <p:val>
                                            <p:strVal val="#ppt_x-0.05"/>
                                          </p:val>
                                        </p:tav>
                                        <p:tav tm="100000">
                                          <p:val>
                                            <p:strVal val="#ppt_x"/>
                                          </p:val>
                                        </p:tav>
                                      </p:tavLst>
                                    </p:anim>
                                    <p:anim calcmode="lin" valueType="num">
                                      <p:cBhvr>
                                        <p:cTn id="17" dur="400" accel="100000" fill="hold">
                                          <p:stCondLst>
                                            <p:cond delay="1600"/>
                                          </p:stCondLst>
                                        </p:cTn>
                                        <p:tgtEl>
                                          <p:spTgt spid="4"/>
                                        </p:tgtEl>
                                        <p:attrNameLst>
                                          <p:attrName>ppt_y</p:attrName>
                                        </p:attrNameLst>
                                      </p:cBhvr>
                                      <p:tavLst>
                                        <p:tav tm="0">
                                          <p:val>
                                            <p:strVal val="#ppt_y+0.1"/>
                                          </p:val>
                                        </p:tav>
                                        <p:tav tm="100000">
                                          <p:val>
                                            <p:strVal val="#ppt_y"/>
                                          </p:val>
                                        </p:tav>
                                      </p:tavLst>
                                    </p:anim>
                                  </p:childTnLst>
                                </p:cTn>
                              </p:par>
                            </p:childTnLst>
                          </p:cTn>
                        </p:par>
                        <p:par>
                          <p:cTn id="18" fill="hold">
                            <p:stCondLst>
                              <p:cond delay="4000"/>
                            </p:stCondLst>
                            <p:childTnLst>
                              <p:par>
                                <p:cTn id="19" presetID="26"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down)">
                                      <p:cBhvr>
                                        <p:cTn id="21" dur="580">
                                          <p:stCondLst>
                                            <p:cond delay="0"/>
                                          </p:stCondLst>
                                        </p:cTn>
                                        <p:tgtEl>
                                          <p:spTgt spid="6"/>
                                        </p:tgtEl>
                                      </p:cBhvr>
                                    </p:animEffect>
                                    <p:anim calcmode="lin" valueType="num">
                                      <p:cBhvr>
                                        <p:cTn id="22"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7" dur="26">
                                          <p:stCondLst>
                                            <p:cond delay="650"/>
                                          </p:stCondLst>
                                        </p:cTn>
                                        <p:tgtEl>
                                          <p:spTgt spid="6"/>
                                        </p:tgtEl>
                                      </p:cBhvr>
                                      <p:to x="100000" y="60000"/>
                                    </p:animScale>
                                    <p:animScale>
                                      <p:cBhvr>
                                        <p:cTn id="28" dur="166" decel="50000">
                                          <p:stCondLst>
                                            <p:cond delay="676"/>
                                          </p:stCondLst>
                                        </p:cTn>
                                        <p:tgtEl>
                                          <p:spTgt spid="6"/>
                                        </p:tgtEl>
                                      </p:cBhvr>
                                      <p:to x="100000" y="100000"/>
                                    </p:animScale>
                                    <p:animScale>
                                      <p:cBhvr>
                                        <p:cTn id="29" dur="26">
                                          <p:stCondLst>
                                            <p:cond delay="1312"/>
                                          </p:stCondLst>
                                        </p:cTn>
                                        <p:tgtEl>
                                          <p:spTgt spid="6"/>
                                        </p:tgtEl>
                                      </p:cBhvr>
                                      <p:to x="100000" y="80000"/>
                                    </p:animScale>
                                    <p:animScale>
                                      <p:cBhvr>
                                        <p:cTn id="30" dur="166" decel="50000">
                                          <p:stCondLst>
                                            <p:cond delay="1338"/>
                                          </p:stCondLst>
                                        </p:cTn>
                                        <p:tgtEl>
                                          <p:spTgt spid="6"/>
                                        </p:tgtEl>
                                      </p:cBhvr>
                                      <p:to x="100000" y="100000"/>
                                    </p:animScale>
                                    <p:animScale>
                                      <p:cBhvr>
                                        <p:cTn id="31" dur="26">
                                          <p:stCondLst>
                                            <p:cond delay="1642"/>
                                          </p:stCondLst>
                                        </p:cTn>
                                        <p:tgtEl>
                                          <p:spTgt spid="6"/>
                                        </p:tgtEl>
                                      </p:cBhvr>
                                      <p:to x="100000" y="90000"/>
                                    </p:animScale>
                                    <p:animScale>
                                      <p:cBhvr>
                                        <p:cTn id="32" dur="166" decel="50000">
                                          <p:stCondLst>
                                            <p:cond delay="1668"/>
                                          </p:stCondLst>
                                        </p:cTn>
                                        <p:tgtEl>
                                          <p:spTgt spid="6"/>
                                        </p:tgtEl>
                                      </p:cBhvr>
                                      <p:to x="100000" y="100000"/>
                                    </p:animScale>
                                    <p:animScale>
                                      <p:cBhvr>
                                        <p:cTn id="33" dur="26">
                                          <p:stCondLst>
                                            <p:cond delay="1808"/>
                                          </p:stCondLst>
                                        </p:cTn>
                                        <p:tgtEl>
                                          <p:spTgt spid="6"/>
                                        </p:tgtEl>
                                      </p:cBhvr>
                                      <p:to x="100000" y="95000"/>
                                    </p:animScale>
                                    <p:animScale>
                                      <p:cBhvr>
                                        <p:cTn id="34"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CuadroTexto 1"/>
          <p:cNvSpPr txBox="1"/>
          <p:nvPr/>
        </p:nvSpPr>
        <p:spPr>
          <a:xfrm>
            <a:off x="1565032" y="245107"/>
            <a:ext cx="8827476" cy="6740307"/>
          </a:xfrm>
          <a:prstGeom prst="rect">
            <a:avLst/>
          </a:prstGeom>
          <a:noFill/>
        </p:spPr>
        <p:txBody>
          <a:bodyPr wrap="square" rtlCol="0">
            <a:spAutoFit/>
          </a:bodyPr>
          <a:lstStyle/>
          <a:p>
            <a:pPr algn="ctr"/>
            <a:r>
              <a:rPr lang="es-ES" sz="5400" b="1" dirty="0" smtClean="0">
                <a:solidFill>
                  <a:schemeClr val="accent2">
                    <a:lumMod val="50000"/>
                  </a:schemeClr>
                </a:solidFill>
                <a:latin typeface="Blackadder ITC" panose="04020505051007020D02" pitchFamily="82" charset="0"/>
              </a:rPr>
              <a:t>Desde Gran Canaria mi  familia y yo nos hemos reunidos para obsequiarte con este presente.  Este tu gran día, 15 de enero, con partida doble tu cumpleaños y tu aniversario de bodas. Desde la distancia queremos brindar junto a ustedes en este hermoso  momento</a:t>
            </a:r>
            <a:endParaRPr lang="es-ES" sz="5400" b="1" dirty="0">
              <a:solidFill>
                <a:schemeClr val="accent2">
                  <a:lumMod val="50000"/>
                </a:schemeClr>
              </a:solidFill>
              <a:latin typeface="Blackadder ITC" panose="04020505051007020D02" pitchFamily="82" charset="0"/>
            </a:endParaRPr>
          </a:p>
        </p:txBody>
      </p:sp>
      <p:sp>
        <p:nvSpPr>
          <p:cNvPr id="3" name="CuadroTexto 2"/>
          <p:cNvSpPr txBox="1"/>
          <p:nvPr/>
        </p:nvSpPr>
        <p:spPr>
          <a:xfrm>
            <a:off x="9530862" y="6339083"/>
            <a:ext cx="2661138" cy="646331"/>
          </a:xfrm>
          <a:prstGeom prst="rect">
            <a:avLst/>
          </a:prstGeom>
          <a:noFill/>
        </p:spPr>
        <p:txBody>
          <a:bodyPr wrap="square" rtlCol="0">
            <a:spAutoFit/>
          </a:bodyPr>
          <a:lstStyle/>
          <a:p>
            <a:pPr algn="ctr"/>
            <a:r>
              <a:rPr lang="es-ES" sz="3600" b="1" dirty="0" smtClean="0">
                <a:solidFill>
                  <a:srgbClr val="7030A0"/>
                </a:solidFill>
                <a:latin typeface="Blackadder ITC" panose="04020505051007020D02" pitchFamily="82" charset="0"/>
              </a:rPr>
              <a:t>Colacho V,</a:t>
            </a:r>
            <a:endParaRPr lang="es-ES" sz="3600" b="1" dirty="0">
              <a:solidFill>
                <a:srgbClr val="7030A0"/>
              </a:solidFill>
              <a:latin typeface="Blackadder ITC" panose="04020505051007020D02" pitchFamily="82" charset="0"/>
            </a:endParaRPr>
          </a:p>
        </p:txBody>
      </p:sp>
    </p:spTree>
    <p:extLst>
      <p:ext uri="{BB962C8B-B14F-4D97-AF65-F5344CB8AC3E}">
        <p14:creationId xmlns:p14="http://schemas.microsoft.com/office/powerpoint/2010/main" val="3317913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2700" decel="100000" fill="hold"/>
                                        <p:tgtEl>
                                          <p:spTgt spid="2"/>
                                        </p:tgtEl>
                                        <p:attrNameLst>
                                          <p:attrName>ppt_y</p:attrName>
                                        </p:attrNameLst>
                                      </p:cBhvr>
                                      <p:tavLst>
                                        <p:tav tm="0">
                                          <p:val>
                                            <p:strVal val="#ppt_y+1"/>
                                          </p:val>
                                        </p:tav>
                                        <p:tav tm="100000">
                                          <p:val>
                                            <p:strVal val="#ppt_y-.03"/>
                                          </p:val>
                                        </p:tav>
                                      </p:tavLst>
                                    </p:anim>
                                    <p:anim calcmode="lin" valueType="num">
                                      <p:cBhvr>
                                        <p:cTn id="10" dur="300" accel="100000" fill="hold">
                                          <p:stCondLst>
                                            <p:cond delay="2700"/>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p:stCondLst>
                              <p:cond delay="3000"/>
                            </p:stCondLst>
                            <p:childTnLst>
                              <p:par>
                                <p:cTn id="12" presetID="10" presetClass="entr" presetSubtype="0"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5"/>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152400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a:solidFill>
                  <a:srgbClr val="40F903"/>
                </a:solidFill>
                <a:latin typeface="Kristen ITC" panose="03050502040202030202"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1506012">
            <a:off x="5638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205</TotalTime>
  <Words>380</Words>
  <Application>Microsoft Office PowerPoint</Application>
  <PresentationFormat>Panorámica</PresentationFormat>
  <Paragraphs>34</Paragraphs>
  <Slides>10</Slides>
  <Notes>0</Notes>
  <HiddenSlides>0</HiddenSlides>
  <MMClips>1</MMClips>
  <ScaleCrop>false</ScaleCrop>
  <HeadingPairs>
    <vt:vector size="6" baseType="variant">
      <vt:variant>
        <vt:lpstr>Fuentes usadas</vt:lpstr>
      </vt:variant>
      <vt:variant>
        <vt:i4>10</vt:i4>
      </vt:variant>
      <vt:variant>
        <vt:lpstr>Tema</vt:lpstr>
      </vt:variant>
      <vt:variant>
        <vt:i4>6</vt:i4>
      </vt:variant>
      <vt:variant>
        <vt:lpstr>Títulos de diapositiva</vt:lpstr>
      </vt:variant>
      <vt:variant>
        <vt:i4>10</vt:i4>
      </vt:variant>
    </vt:vector>
  </HeadingPairs>
  <TitlesOfParts>
    <vt:vector size="26" baseType="lpstr">
      <vt:lpstr>Arial</vt:lpstr>
      <vt:lpstr>Berlin Sans FB</vt:lpstr>
      <vt:lpstr>Berlin Sans FB Demi</vt:lpstr>
      <vt:lpstr>Bernard MT Condensed</vt:lpstr>
      <vt:lpstr>Blackadder ITC</vt:lpstr>
      <vt:lpstr>Bradley Hand ITC</vt:lpstr>
      <vt:lpstr>Calibri</vt:lpstr>
      <vt:lpstr>Calibri Light</vt:lpstr>
      <vt:lpstr>Kristen ITC</vt:lpstr>
      <vt:lpstr>Times New Roman</vt:lpstr>
      <vt:lpstr>Tema de Office</vt:lpstr>
      <vt:lpstr>1_Tema de Office</vt:lpstr>
      <vt:lpstr>2_Tema de Office</vt:lpstr>
      <vt:lpstr>Diseño predeterminado</vt:lpstr>
      <vt:lpstr>3_Tema de Office</vt:lpstr>
      <vt:lpstr>4_Tema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colacho</dc:creator>
  <cp:lastModifiedBy>colacho</cp:lastModifiedBy>
  <cp:revision>12</cp:revision>
  <dcterms:created xsi:type="dcterms:W3CDTF">2017-01-14T18:29:15Z</dcterms:created>
  <dcterms:modified xsi:type="dcterms:W3CDTF">2017-01-14T21:54:44Z</dcterms:modified>
</cp:coreProperties>
</file>