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92" r:id="rId1"/>
    <p:sldMasterId id="2147483804" r:id="rId2"/>
  </p:sldMasterIdLst>
  <p:notesMasterIdLst>
    <p:notesMasterId r:id="rId10"/>
  </p:notesMasterIdLst>
  <p:sldIdLst>
    <p:sldId id="269" r:id="rId3"/>
    <p:sldId id="257" r:id="rId4"/>
    <p:sldId id="265" r:id="rId5"/>
    <p:sldId id="273" r:id="rId6"/>
    <p:sldId id="264" r:id="rId7"/>
    <p:sldId id="271" r:id="rId8"/>
    <p:sldId id="272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Z0cKsBT0nwE/IjEX6XXGg" hashData="5tjlcJhwLlRPn64sHQfBpTUdzT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00A8"/>
    <a:srgbClr val="700000"/>
    <a:srgbClr val="3366CC"/>
    <a:srgbClr val="4A801E"/>
    <a:srgbClr val="503500"/>
    <a:srgbClr val="996600"/>
    <a:srgbClr val="0099CC"/>
    <a:srgbClr val="009999"/>
    <a:srgbClr val="9999FF"/>
    <a:srgbClr val="FF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573" autoAdjust="0"/>
    <p:restoredTop sz="92240" autoAdjust="0"/>
  </p:normalViewPr>
  <p:slideViewPr>
    <p:cSldViewPr>
      <p:cViewPr varScale="1">
        <p:scale>
          <a:sx n="64" d="100"/>
          <a:sy n="64" d="100"/>
        </p:scale>
        <p:origin x="-64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DA76F-4AC3-4E4D-853F-82BFBA346A5C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D12151-2B7B-4544-B44B-559BCB5E5A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D12151-2B7B-4544-B44B-559BCB5E5A37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D224C-7449-4558-9DD5-E90EC39BDE5A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30EAD-839D-4A25-8CFB-92BCD1FE2C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D224C-7449-4558-9DD5-E90EC39BDE5A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30EAD-839D-4A25-8CFB-92BCD1FE2C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D224C-7449-4558-9DD5-E90EC39BDE5A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30EAD-839D-4A25-8CFB-92BCD1FE2C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D224C-7449-4558-9DD5-E90EC39BDE5A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30EAD-839D-4A25-8CFB-92BCD1FE2C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D224C-7449-4558-9DD5-E90EC39BDE5A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30EAD-839D-4A25-8CFB-92BCD1FE2C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D224C-7449-4558-9DD5-E90EC39BDE5A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30EAD-839D-4A25-8CFB-92BCD1FE2C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D224C-7449-4558-9DD5-E90EC39BDE5A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30EAD-839D-4A25-8CFB-92BCD1FE2C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D224C-7449-4558-9DD5-E90EC39BDE5A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30EAD-839D-4A25-8CFB-92BCD1FE2C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D224C-7449-4558-9DD5-E90EC39BDE5A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30EAD-839D-4A25-8CFB-92BCD1FE2C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D224C-7449-4558-9DD5-E90EC39BDE5A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30EAD-839D-4A25-8CFB-92BCD1FE2C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D224C-7449-4558-9DD5-E90EC39BDE5A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30EAD-839D-4A25-8CFB-92BCD1FE2C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907EB1-4FF9-487B-8643-4DDB1932D0A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D224C-7449-4558-9DD5-E90EC39BDE5A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B30EAD-839D-4A25-8CFB-92BCD1FE2C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 spd="slow" advTm="12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F35D631-29E0-4B8E-B108-CF61F58113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</p:sldLayoutIdLst>
  <p:transition spd="slow" advTm="12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gif"/><Relationship Id="rId5" Type="http://schemas.openxmlformats.org/officeDocument/2006/relationships/image" Target="../media/image16.gif"/><Relationship Id="rId4" Type="http://schemas.openxmlformats.org/officeDocument/2006/relationships/image" Target="../media/image1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jpeg"/><Relationship Id="rId7" Type="http://schemas.openxmlformats.org/officeDocument/2006/relationships/image" Target="../media/image28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gif"/><Relationship Id="rId5" Type="http://schemas.openxmlformats.org/officeDocument/2006/relationships/image" Target="../media/image26.gif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2.png"/><Relationship Id="rId7" Type="http://schemas.openxmlformats.org/officeDocument/2006/relationships/image" Target="../media/image3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13" name="12 Imagen" descr="1a270dba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928670"/>
            <a:ext cx="7621736" cy="5131969"/>
          </a:xfrm>
          <a:prstGeom prst="rect">
            <a:avLst/>
          </a:prstGeom>
        </p:spPr>
      </p:pic>
      <p:pic>
        <p:nvPicPr>
          <p:cNvPr id="14" name="13 Imagen" descr="rk0Iwfeff1c5.jpg"/>
          <p:cNvPicPr>
            <a:picLocks noChangeAspect="1"/>
          </p:cNvPicPr>
          <p:nvPr/>
        </p:nvPicPr>
        <p:blipFill>
          <a:blip r:embed="rId5">
            <a:lum bright="-20000" contrast="20000"/>
          </a:blip>
          <a:srcRect l="8017" t="5895" r="4677" b="15375"/>
          <a:stretch>
            <a:fillRect/>
          </a:stretch>
        </p:blipFill>
        <p:spPr>
          <a:xfrm>
            <a:off x="4643438" y="1214422"/>
            <a:ext cx="3286148" cy="3819328"/>
          </a:xfrm>
          <a:prstGeom prst="rect">
            <a:avLst/>
          </a:prstGeom>
        </p:spPr>
      </p:pic>
      <p:sp>
        <p:nvSpPr>
          <p:cNvPr id="17" name="16 CuadroTexto"/>
          <p:cNvSpPr txBox="1"/>
          <p:nvPr/>
        </p:nvSpPr>
        <p:spPr>
          <a:xfrm>
            <a:off x="2143108" y="25717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18" name="17 Imagen" descr="abrazo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7356" y="2214554"/>
            <a:ext cx="1643074" cy="1901148"/>
          </a:xfrm>
          <a:prstGeom prst="rect">
            <a:avLst/>
          </a:prstGeom>
        </p:spPr>
      </p:pic>
      <p:pic>
        <p:nvPicPr>
          <p:cNvPr id="3078" name="Picture 6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642910" y="5357826"/>
            <a:ext cx="2371725" cy="1000125"/>
          </a:xfrm>
          <a:prstGeom prst="rect">
            <a:avLst/>
          </a:prstGeom>
          <a:noFill/>
        </p:spPr>
      </p:pic>
      <p:pic>
        <p:nvPicPr>
          <p:cNvPr id="3080" name="Picture 8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3500430" y="5357826"/>
            <a:ext cx="5286380" cy="1247775"/>
          </a:xfrm>
          <a:prstGeom prst="rect">
            <a:avLst/>
          </a:prstGeom>
          <a:noFill/>
        </p:spPr>
      </p:pic>
      <p:pic>
        <p:nvPicPr>
          <p:cNvPr id="3082" name="Picture 10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1357290" y="1214422"/>
            <a:ext cx="2143140" cy="57922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zoom/>
    <p:sndAc>
      <p:stSnd loop="1">
        <p:snd r:embed="rId2" name="CUMPLEAÑOS FELIZ -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1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IRT.gif"/>
          <p:cNvPicPr>
            <a:picLocks noChangeAspect="1"/>
          </p:cNvPicPr>
          <p:nvPr/>
        </p:nvPicPr>
        <p:blipFill>
          <a:blip r:embed="rId2">
            <a:lum bright="30000" contrast="30000"/>
          </a:blip>
          <a:stretch>
            <a:fillRect/>
          </a:stretch>
        </p:blipFill>
        <p:spPr>
          <a:xfrm>
            <a:off x="2071670" y="285728"/>
            <a:ext cx="5357850" cy="2214554"/>
          </a:xfrm>
          <a:prstGeom prst="rect">
            <a:avLst/>
          </a:prstGeom>
        </p:spPr>
      </p:pic>
      <p:pic>
        <p:nvPicPr>
          <p:cNvPr id="7" name="6 Imagen" descr="float3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928670"/>
            <a:ext cx="714375" cy="1190625"/>
          </a:xfrm>
          <a:prstGeom prst="rect">
            <a:avLst/>
          </a:prstGeom>
        </p:spPr>
      </p:pic>
      <p:pic>
        <p:nvPicPr>
          <p:cNvPr id="8" name="7 Imagen" descr="aniv0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831569" y="613884"/>
            <a:ext cx="45719" cy="75437"/>
          </a:xfrm>
          <a:prstGeom prst="rect">
            <a:avLst/>
          </a:prstGeom>
        </p:spPr>
      </p:pic>
      <p:pic>
        <p:nvPicPr>
          <p:cNvPr id="9" name="8 Imagen" descr="float3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2285992"/>
            <a:ext cx="714375" cy="1190625"/>
          </a:xfrm>
          <a:prstGeom prst="rect">
            <a:avLst/>
          </a:prstGeom>
        </p:spPr>
      </p:pic>
      <p:pic>
        <p:nvPicPr>
          <p:cNvPr id="10" name="9 Imagen" descr="float3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4786322"/>
            <a:ext cx="714375" cy="1190625"/>
          </a:xfrm>
          <a:prstGeom prst="rect">
            <a:avLst/>
          </a:prstGeom>
        </p:spPr>
      </p:pic>
      <p:pic>
        <p:nvPicPr>
          <p:cNvPr id="11" name="10 Imagen" descr="float3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1071546"/>
            <a:ext cx="714375" cy="1190625"/>
          </a:xfrm>
          <a:prstGeom prst="rect">
            <a:avLst/>
          </a:prstGeom>
        </p:spPr>
      </p:pic>
      <p:pic>
        <p:nvPicPr>
          <p:cNvPr id="12" name="11 Imagen" descr="float3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900" y="2857496"/>
            <a:ext cx="714375" cy="1190625"/>
          </a:xfrm>
          <a:prstGeom prst="rect">
            <a:avLst/>
          </a:prstGeom>
        </p:spPr>
      </p:pic>
      <p:pic>
        <p:nvPicPr>
          <p:cNvPr id="13" name="12 Imagen" descr="float3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72" y="5000636"/>
            <a:ext cx="714375" cy="1190625"/>
          </a:xfrm>
          <a:prstGeom prst="rect">
            <a:avLst/>
          </a:prstGeom>
        </p:spPr>
      </p:pic>
      <p:pic>
        <p:nvPicPr>
          <p:cNvPr id="17" name="16 Imagen" descr="arte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7752" y="1476370"/>
            <a:ext cx="4286248" cy="4286248"/>
          </a:xfrm>
          <a:prstGeom prst="rect">
            <a:avLst/>
          </a:prstGeom>
        </p:spPr>
      </p:pic>
      <p:pic>
        <p:nvPicPr>
          <p:cNvPr id="22" name="21 Imagen" descr="tumblr_m61b5cC5Gf1rnuf9ho1_40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28860" y="2214554"/>
            <a:ext cx="2381250" cy="432435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PE" dirty="0"/>
          </a:p>
        </p:txBody>
      </p:sp>
      <p:pic>
        <p:nvPicPr>
          <p:cNvPr id="5" name="4 Imagen" descr="5-gifs-animados-cumpleano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10882339" y="6000768"/>
            <a:ext cx="59515" cy="71418"/>
          </a:xfrm>
          <a:prstGeom prst="rect">
            <a:avLst/>
          </a:prstGeom>
        </p:spPr>
      </p:pic>
      <p:pic>
        <p:nvPicPr>
          <p:cNvPr id="7" name="6 Imagen" descr="65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1785918" y="0"/>
            <a:ext cx="4762500" cy="2857500"/>
          </a:xfrm>
          <a:prstGeom prst="rect">
            <a:avLst/>
          </a:prstGeom>
        </p:spPr>
      </p:pic>
      <p:pic>
        <p:nvPicPr>
          <p:cNvPr id="10" name="9 Imagen" descr="168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4714876" y="285728"/>
            <a:ext cx="4600623" cy="575076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2" name="11 Imagen" descr="a409740c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81036" y="2071678"/>
            <a:ext cx="6000739" cy="4500554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que-tengas-el-feliz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1604" y="928670"/>
            <a:ext cx="5743615" cy="4786346"/>
          </a:xfrm>
          <a:effectLst>
            <a:softEdge rad="317500"/>
          </a:effectLst>
        </p:spPr>
      </p:pic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2786050" y="3786166"/>
            <a:ext cx="33575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7200" dirty="0"/>
          </a:p>
        </p:txBody>
      </p:sp>
      <p:sp>
        <p:nvSpPr>
          <p:cNvPr id="6" name="5 CuadroTexto"/>
          <p:cNvSpPr txBox="1"/>
          <p:nvPr/>
        </p:nvSpPr>
        <p:spPr>
          <a:xfrm>
            <a:off x="2357422" y="6143620"/>
            <a:ext cx="45720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6000" dirty="0">
              <a:ln>
                <a:solidFill>
                  <a:schemeClr val="bg1"/>
                </a:solidFill>
              </a:ln>
              <a:gradFill flip="none" rotWithShape="1">
                <a:gsLst>
                  <a:gs pos="3900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3500000" scaled="1"/>
                <a:tileRect/>
              </a:gradFill>
              <a:latin typeface="Cooper Black" pitchFamily="18" charset="0"/>
            </a:endParaRPr>
          </a:p>
        </p:txBody>
      </p:sp>
      <p:pic>
        <p:nvPicPr>
          <p:cNvPr id="13" name="12 Imagen" descr="3 -cumpleanos25 (10)_thumb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5852" y="1285860"/>
            <a:ext cx="6643694" cy="4929168"/>
          </a:xfrm>
          <a:prstGeom prst="rect">
            <a:avLst/>
          </a:prstGeom>
        </p:spPr>
      </p:pic>
      <p:sp>
        <p:nvSpPr>
          <p:cNvPr id="14" name="13 Marco"/>
          <p:cNvSpPr/>
          <p:nvPr/>
        </p:nvSpPr>
        <p:spPr>
          <a:xfrm>
            <a:off x="928662" y="857232"/>
            <a:ext cx="7358114" cy="5357826"/>
          </a:xfrm>
          <a:prstGeom prst="frame">
            <a:avLst>
              <a:gd name="adj1" fmla="val 7464"/>
            </a:avLst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1214414" y="3786190"/>
            <a:ext cx="1847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1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rgh1256096568q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428604"/>
            <a:ext cx="833438" cy="2439327"/>
          </a:xfrm>
          <a:prstGeom prst="rect">
            <a:avLst/>
          </a:prstGeom>
        </p:spPr>
      </p:pic>
      <p:pic>
        <p:nvPicPr>
          <p:cNvPr id="6" name="5 Imagen" descr="Crgh1256096568q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2396" y="428604"/>
            <a:ext cx="769712" cy="2252811"/>
          </a:xfrm>
          <a:prstGeom prst="rect">
            <a:avLst/>
          </a:prstGeom>
        </p:spPr>
      </p:pic>
      <p:pic>
        <p:nvPicPr>
          <p:cNvPr id="7" name="6 Imagen" descr="Tarjet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522423" y="6072206"/>
            <a:ext cx="74381" cy="47604"/>
          </a:xfrm>
          <a:prstGeom prst="rect">
            <a:avLst/>
          </a:prstGeom>
        </p:spPr>
      </p:pic>
      <p:pic>
        <p:nvPicPr>
          <p:cNvPr id="1026" name="Picture 2" descr="http://clubsperu.com/FOTOS/torta.png"/>
          <p:cNvPicPr>
            <a:picLocks noChangeAspect="1" noChangeArrowheads="1"/>
          </p:cNvPicPr>
          <p:nvPr/>
        </p:nvPicPr>
        <p:blipFill>
          <a:blip r:embed="rId4">
            <a:lum bright="10000" contrast="20000"/>
          </a:blip>
          <a:srcRect/>
          <a:stretch>
            <a:fillRect/>
          </a:stretch>
        </p:blipFill>
        <p:spPr bwMode="auto">
          <a:xfrm>
            <a:off x="571472" y="2000240"/>
            <a:ext cx="5115881" cy="4286279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3" name="12 Imagen" descr="animacin40rz0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1500166" y="357166"/>
            <a:ext cx="6822269" cy="2928934"/>
          </a:xfrm>
          <a:prstGeom prst="rect">
            <a:avLst/>
          </a:prstGeom>
        </p:spPr>
      </p:pic>
      <p:sp>
        <p:nvSpPr>
          <p:cNvPr id="15" name="1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833"/>
            </a:avLst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5500694" y="2428868"/>
            <a:ext cx="300039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sz="20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orte" pitchFamily="66" charset="0"/>
              </a:rPr>
              <a:t>Querida Mabel  en este día de tu cumpleaños te deseo un  sin  </a:t>
            </a:r>
            <a:r>
              <a:rPr lang="es-ES_tradnl" sz="200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orte" pitchFamily="66" charset="0"/>
              </a:rPr>
              <a:t>fín</a:t>
            </a:r>
            <a:r>
              <a:rPr lang="es-ES_tradnl" sz="20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orte" pitchFamily="66" charset="0"/>
              </a:rPr>
              <a:t> de felicidades</a:t>
            </a:r>
          </a:p>
          <a:p>
            <a:pPr algn="ctr"/>
            <a:r>
              <a:rPr lang="es-ES_tradnl" sz="20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orte" pitchFamily="66" charset="0"/>
              </a:rPr>
              <a:t>Con mucho cariño </a:t>
            </a:r>
          </a:p>
          <a:p>
            <a:pPr algn="ctr"/>
            <a:endParaRPr lang="es-ES" sz="200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18" name="17 Imagen" descr="ca217qi.gif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6286512" y="5072074"/>
            <a:ext cx="1729605" cy="1334804"/>
          </a:xfrm>
          <a:prstGeom prst="rect">
            <a:avLst/>
          </a:prstGeom>
        </p:spPr>
      </p:pic>
      <p:pic>
        <p:nvPicPr>
          <p:cNvPr id="19" name="Picture 4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2000232" y="4500570"/>
            <a:ext cx="2143140" cy="658472"/>
          </a:xfrm>
          <a:prstGeom prst="rect">
            <a:avLst/>
          </a:prstGeom>
          <a:noFill/>
        </p:spPr>
      </p:pic>
      <p:pic>
        <p:nvPicPr>
          <p:cNvPr id="20" name="19 Imagen" descr="z62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00364" y="2538405"/>
            <a:ext cx="285752" cy="971556"/>
          </a:xfrm>
          <a:prstGeom prst="rect">
            <a:avLst/>
          </a:prstGeom>
        </p:spPr>
      </p:pic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5715008" y="3929066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FELIZ CUMPLEAÑOS MABEL 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--FELIZ CUMPLEAÑOS MABEL --</Template>
  <TotalTime>0</TotalTime>
  <Words>59</Words>
  <Application>Microsoft Office PowerPoint</Application>
  <PresentationFormat>Presentación en pantalla (4:3)</PresentationFormat>
  <Paragraphs>18</Paragraphs>
  <Slides>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--FELIZ CUMPLEAÑOS MABEL 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2013-12-14T03:44:39Z</dcterms:created>
  <dcterms:modified xsi:type="dcterms:W3CDTF">2013-12-14T03:45:52Z</dcterms:modified>
</cp:coreProperties>
</file>