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61" r:id="rId4"/>
    <p:sldId id="259" r:id="rId5"/>
    <p:sldId id="265" r:id="rId6"/>
    <p:sldId id="266" r:id="rId7"/>
    <p:sldId id="270" r:id="rId8"/>
    <p:sldId id="272" r:id="rId9"/>
    <p:sldId id="271" r:id="rId10"/>
    <p:sldId id="269" r:id="rId11"/>
    <p:sldId id="267" r:id="rId12"/>
    <p:sldId id="273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QWb7fNX1ZjIKR/cOfY66g" hashData="BPtxO+y1lwJsAzY2sqy9t4vvKQ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1D779"/>
    <a:srgbClr val="0033CC"/>
    <a:srgbClr val="660033"/>
    <a:srgbClr val="600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60"/>
  </p:normalViewPr>
  <p:slideViewPr>
    <p:cSldViewPr>
      <p:cViewPr>
        <p:scale>
          <a:sx n="50" d="100"/>
          <a:sy n="50" d="100"/>
        </p:scale>
        <p:origin x="-68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B8874-CE0A-40E8-B752-A0854F9605DC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FCCD22-C0E1-4F25-BAC4-5DB9B1FE2C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FCCD22-C0E1-4F25-BAC4-5DB9B1FE2C94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73CCB-A3D9-4C71-B516-AC2C667866A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DB4EB-FF93-4FD2-B56C-0EA34198FD0A}" type="datetimeFigureOut">
              <a:rPr lang="es-ES" smtClean="0"/>
              <a:pPr/>
              <a:t>03/08/2012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9C0E1-BF5B-4E8A-AECE-E5FFD5E85C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4E6768-98B7-435A-B252-AFC0726FAE9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gif"/><Relationship Id="rId5" Type="http://schemas.openxmlformats.org/officeDocument/2006/relationships/image" Target="../media/image19.gif"/><Relationship Id="rId10" Type="http://schemas.openxmlformats.org/officeDocument/2006/relationships/image" Target="../media/image24.gif"/><Relationship Id="rId4" Type="http://schemas.openxmlformats.org/officeDocument/2006/relationships/image" Target="../media/image18.gif"/><Relationship Id="rId9" Type="http://schemas.openxmlformats.org/officeDocument/2006/relationships/image" Target="../media/image2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ocumento"/>
          <p:cNvSpPr/>
          <p:nvPr/>
        </p:nvSpPr>
        <p:spPr>
          <a:xfrm>
            <a:off x="285720" y="285728"/>
            <a:ext cx="8501122" cy="6072206"/>
          </a:xfrm>
          <a:prstGeom prst="flowChartDocument">
            <a:avLst/>
          </a:prstGeom>
          <a:blipFill dpi="0" rotWithShape="1"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1756773k3idbu3mjk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6484">
            <a:off x="0" y="5429264"/>
            <a:ext cx="2519360" cy="742950"/>
          </a:xfrm>
          <a:prstGeom prst="rect">
            <a:avLst/>
          </a:prstGeom>
        </p:spPr>
      </p:pic>
      <p:pic>
        <p:nvPicPr>
          <p:cNvPr id="14" name="13 Imagen" descr="rosa_Apricot_Nectar_3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-1143040" y="3000372"/>
            <a:ext cx="4929222" cy="4822047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5" name="14 Imagen" descr="mariachi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1604" y="2428868"/>
            <a:ext cx="2428892" cy="1347415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pic>
        <p:nvPicPr>
          <p:cNvPr id="16" name="15 Imagen" descr="mariachi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9058" y="2000240"/>
            <a:ext cx="2214578" cy="1228525"/>
          </a:xfrm>
          <a:prstGeom prst="rect">
            <a:avLst/>
          </a:prstGeom>
        </p:spPr>
      </p:pic>
      <p:pic>
        <p:nvPicPr>
          <p:cNvPr id="17" name="16 Imagen" descr="mariachis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36" y="2500306"/>
            <a:ext cx="2214578" cy="1228525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pic>
        <p:nvPicPr>
          <p:cNvPr id="7172" name="Picture 4" descr="Your generated text image"/>
          <p:cNvPicPr>
            <a:picLocks noChangeAspect="1" noChangeArrowheads="1" noCrop="1"/>
          </p:cNvPicPr>
          <p:nvPr/>
        </p:nvPicPr>
        <p:blipFill>
          <a:blip r:embed="rId9">
            <a:lum bright="-20000" contrast="20000"/>
          </a:blip>
          <a:srcRect/>
          <a:stretch>
            <a:fillRect/>
          </a:stretch>
        </p:blipFill>
        <p:spPr bwMode="auto">
          <a:xfrm>
            <a:off x="1214414" y="714356"/>
            <a:ext cx="7077075" cy="914401"/>
          </a:xfrm>
          <a:prstGeom prst="rect">
            <a:avLst/>
          </a:prstGeom>
          <a:noFill/>
        </p:spPr>
      </p:pic>
      <p:pic>
        <p:nvPicPr>
          <p:cNvPr id="7174" name="Picture 6" descr="Your generated text image"/>
          <p:cNvPicPr>
            <a:picLocks noChangeAspect="1" noChangeArrowheads="1" noCrop="1"/>
          </p:cNvPicPr>
          <p:nvPr/>
        </p:nvPicPr>
        <p:blipFill>
          <a:blip r:embed="rId10">
            <a:lum bright="-20000" contrast="20000"/>
          </a:blip>
          <a:srcRect/>
          <a:stretch>
            <a:fillRect/>
          </a:stretch>
        </p:blipFill>
        <p:spPr bwMode="auto">
          <a:xfrm>
            <a:off x="3428992" y="4071942"/>
            <a:ext cx="2352675" cy="752476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7929586" y="6286520"/>
            <a:ext cx="9062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dirty="0" smtClean="0"/>
              <a:t>PPS PAC-JAZ</a:t>
            </a:r>
            <a:endParaRPr lang="es-ES" sz="900" b="1" dirty="0"/>
          </a:p>
        </p:txBody>
      </p:sp>
    </p:spTree>
  </p:cSld>
  <p:clrMapOvr>
    <a:masterClrMapping/>
  </p:clrMapOvr>
  <p:transition advTm="15000">
    <p:sndAc>
      <p:stSnd loop="1">
        <p:snd r:embed="rId2" name="las_mananit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tarta-de-cumpleaños-con-fresas-nb34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500858" cy="6084803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3" name="12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2786058"/>
            <a:ext cx="247651" cy="971550"/>
          </a:xfrm>
          <a:prstGeom prst="rect">
            <a:avLst/>
          </a:prstGeom>
        </p:spPr>
      </p:pic>
      <p:pic>
        <p:nvPicPr>
          <p:cNvPr id="14" name="13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810" y="2786058"/>
            <a:ext cx="247651" cy="971550"/>
          </a:xfrm>
          <a:prstGeom prst="rect">
            <a:avLst/>
          </a:prstGeom>
        </p:spPr>
      </p:pic>
      <p:pic>
        <p:nvPicPr>
          <p:cNvPr id="15" name="14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2643182"/>
            <a:ext cx="247651" cy="971550"/>
          </a:xfrm>
          <a:prstGeom prst="rect">
            <a:avLst/>
          </a:prstGeom>
        </p:spPr>
      </p:pic>
      <p:pic>
        <p:nvPicPr>
          <p:cNvPr id="16" name="15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2571744"/>
            <a:ext cx="247651" cy="971550"/>
          </a:xfrm>
          <a:prstGeom prst="rect">
            <a:avLst/>
          </a:prstGeom>
        </p:spPr>
      </p:pic>
      <p:pic>
        <p:nvPicPr>
          <p:cNvPr id="17" name="16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2285992"/>
            <a:ext cx="247651" cy="971550"/>
          </a:xfrm>
          <a:prstGeom prst="rect">
            <a:avLst/>
          </a:prstGeom>
        </p:spPr>
      </p:pic>
      <p:pic>
        <p:nvPicPr>
          <p:cNvPr id="18" name="17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2285992"/>
            <a:ext cx="247651" cy="971550"/>
          </a:xfrm>
          <a:prstGeom prst="rect">
            <a:avLst/>
          </a:prstGeom>
        </p:spPr>
      </p:pic>
      <p:pic>
        <p:nvPicPr>
          <p:cNvPr id="19" name="18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2071678"/>
            <a:ext cx="247651" cy="971550"/>
          </a:xfrm>
          <a:prstGeom prst="rect">
            <a:avLst/>
          </a:prstGeom>
        </p:spPr>
      </p:pic>
      <p:pic>
        <p:nvPicPr>
          <p:cNvPr id="20" name="19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1428736"/>
            <a:ext cx="247651" cy="971550"/>
          </a:xfrm>
          <a:prstGeom prst="rect">
            <a:avLst/>
          </a:prstGeom>
        </p:spPr>
      </p:pic>
      <p:pic>
        <p:nvPicPr>
          <p:cNvPr id="21" name="20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785794"/>
            <a:ext cx="247651" cy="971550"/>
          </a:xfrm>
          <a:prstGeom prst="rect">
            <a:avLst/>
          </a:prstGeom>
        </p:spPr>
      </p:pic>
      <p:pic>
        <p:nvPicPr>
          <p:cNvPr id="22" name="21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1142984"/>
            <a:ext cx="247651" cy="971550"/>
          </a:xfrm>
          <a:prstGeom prst="rect">
            <a:avLst/>
          </a:prstGeom>
        </p:spPr>
      </p:pic>
      <p:pic>
        <p:nvPicPr>
          <p:cNvPr id="23" name="22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286380" y="642918"/>
            <a:ext cx="223838" cy="971550"/>
          </a:xfrm>
          <a:prstGeom prst="rect">
            <a:avLst/>
          </a:prstGeom>
        </p:spPr>
      </p:pic>
      <p:pic>
        <p:nvPicPr>
          <p:cNvPr id="24" name="23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642918"/>
            <a:ext cx="247651" cy="971550"/>
          </a:xfrm>
          <a:prstGeom prst="rect">
            <a:avLst/>
          </a:prstGeom>
        </p:spPr>
      </p:pic>
      <p:pic>
        <p:nvPicPr>
          <p:cNvPr id="25" name="24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642918"/>
            <a:ext cx="247651" cy="971550"/>
          </a:xfrm>
          <a:prstGeom prst="rect">
            <a:avLst/>
          </a:prstGeom>
        </p:spPr>
      </p:pic>
      <p:pic>
        <p:nvPicPr>
          <p:cNvPr id="26" name="25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571480"/>
            <a:ext cx="247651" cy="971550"/>
          </a:xfrm>
          <a:prstGeom prst="rect">
            <a:avLst/>
          </a:prstGeom>
        </p:spPr>
      </p:pic>
      <p:pic>
        <p:nvPicPr>
          <p:cNvPr id="27" name="26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428604"/>
            <a:ext cx="247651" cy="971550"/>
          </a:xfrm>
          <a:prstGeom prst="rect">
            <a:avLst/>
          </a:prstGeom>
        </p:spPr>
      </p:pic>
      <p:pic>
        <p:nvPicPr>
          <p:cNvPr id="28" name="27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500042"/>
            <a:ext cx="247651" cy="971550"/>
          </a:xfrm>
          <a:prstGeom prst="rect">
            <a:avLst/>
          </a:prstGeom>
        </p:spPr>
      </p:pic>
      <p:pic>
        <p:nvPicPr>
          <p:cNvPr id="29" name="28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785794"/>
            <a:ext cx="247651" cy="971550"/>
          </a:xfrm>
          <a:prstGeom prst="rect">
            <a:avLst/>
          </a:prstGeom>
        </p:spPr>
      </p:pic>
      <p:pic>
        <p:nvPicPr>
          <p:cNvPr id="30" name="29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928670"/>
            <a:ext cx="247651" cy="971550"/>
          </a:xfrm>
          <a:prstGeom prst="rect">
            <a:avLst/>
          </a:prstGeom>
        </p:spPr>
      </p:pic>
      <p:pic>
        <p:nvPicPr>
          <p:cNvPr id="31" name="30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1000108"/>
            <a:ext cx="247651" cy="971550"/>
          </a:xfrm>
          <a:prstGeom prst="rect">
            <a:avLst/>
          </a:prstGeom>
        </p:spPr>
      </p:pic>
      <p:pic>
        <p:nvPicPr>
          <p:cNvPr id="32" name="31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1000108"/>
            <a:ext cx="247651" cy="971550"/>
          </a:xfrm>
          <a:prstGeom prst="rect">
            <a:avLst/>
          </a:prstGeom>
        </p:spPr>
      </p:pic>
      <p:pic>
        <p:nvPicPr>
          <p:cNvPr id="33" name="32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1928802"/>
            <a:ext cx="247651" cy="971550"/>
          </a:xfrm>
          <a:prstGeom prst="rect">
            <a:avLst/>
          </a:prstGeom>
        </p:spPr>
      </p:pic>
      <p:pic>
        <p:nvPicPr>
          <p:cNvPr id="34" name="33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1357298"/>
            <a:ext cx="247651" cy="971550"/>
          </a:xfrm>
          <a:prstGeom prst="rect">
            <a:avLst/>
          </a:prstGeom>
        </p:spPr>
      </p:pic>
      <p:pic>
        <p:nvPicPr>
          <p:cNvPr id="35" name="34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2428868"/>
            <a:ext cx="247651" cy="971550"/>
          </a:xfrm>
          <a:prstGeom prst="rect">
            <a:avLst/>
          </a:prstGeom>
        </p:spPr>
      </p:pic>
      <p:pic>
        <p:nvPicPr>
          <p:cNvPr id="36" name="35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430" y="2643182"/>
            <a:ext cx="247651" cy="971550"/>
          </a:xfrm>
          <a:prstGeom prst="rect">
            <a:avLst/>
          </a:prstGeom>
        </p:spPr>
      </p:pic>
      <p:pic>
        <p:nvPicPr>
          <p:cNvPr id="37" name="36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2643182"/>
            <a:ext cx="247651" cy="971550"/>
          </a:xfrm>
          <a:prstGeom prst="rect">
            <a:avLst/>
          </a:prstGeom>
        </p:spPr>
      </p:pic>
      <p:pic>
        <p:nvPicPr>
          <p:cNvPr id="38" name="37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2428868"/>
            <a:ext cx="247651" cy="971550"/>
          </a:xfrm>
          <a:prstGeom prst="rect">
            <a:avLst/>
          </a:prstGeom>
        </p:spPr>
      </p:pic>
      <p:pic>
        <p:nvPicPr>
          <p:cNvPr id="6146" name="Picture 2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69792">
            <a:off x="4053976" y="3643894"/>
            <a:ext cx="2238375" cy="704851"/>
          </a:xfrm>
          <a:prstGeom prst="rect">
            <a:avLst/>
          </a:prstGeom>
          <a:noFill/>
        </p:spPr>
      </p:pic>
      <p:pic>
        <p:nvPicPr>
          <p:cNvPr id="6150" name="Picture 6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892427">
            <a:off x="3390282" y="1506606"/>
            <a:ext cx="1510303" cy="476250"/>
          </a:xfrm>
          <a:prstGeom prst="rect">
            <a:avLst/>
          </a:prstGeom>
          <a:noFill/>
        </p:spPr>
      </p:pic>
      <p:pic>
        <p:nvPicPr>
          <p:cNvPr id="6152" name="Picture 8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845799">
            <a:off x="3173153" y="1821549"/>
            <a:ext cx="2355720" cy="534344"/>
          </a:xfrm>
          <a:prstGeom prst="rect">
            <a:avLst/>
          </a:prstGeom>
          <a:noFill/>
        </p:spPr>
      </p:pic>
      <p:pic>
        <p:nvPicPr>
          <p:cNvPr id="42" name="41 Marcador de contenido" descr="belleza4.jpg"/>
          <p:cNvPicPr>
            <a:picLocks noGrp="1" noChangeAspect="1"/>
          </p:cNvPicPr>
          <p:nvPr>
            <p:ph idx="1"/>
          </p:nvPr>
        </p:nvPicPr>
        <p:blipFill>
          <a:blip r:embed="rId8"/>
          <a:srcRect/>
          <a:stretch>
            <a:fillRect/>
          </a:stretch>
        </p:blipFill>
        <p:spPr>
          <a:xfrm rot="2018643">
            <a:off x="-1013495" y="3266914"/>
            <a:ext cx="4429156" cy="464347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43" name="42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2786058"/>
            <a:ext cx="247651" cy="971550"/>
          </a:xfrm>
          <a:prstGeom prst="rect">
            <a:avLst/>
          </a:prstGeom>
        </p:spPr>
      </p:pic>
      <p:pic>
        <p:nvPicPr>
          <p:cNvPr id="44" name="43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2714620"/>
            <a:ext cx="247651" cy="971550"/>
          </a:xfrm>
          <a:prstGeom prst="rect">
            <a:avLst/>
          </a:prstGeom>
        </p:spPr>
      </p:pic>
      <p:pic>
        <p:nvPicPr>
          <p:cNvPr id="45" name="44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500042"/>
            <a:ext cx="247651" cy="971550"/>
          </a:xfrm>
          <a:prstGeom prst="rect">
            <a:avLst/>
          </a:prstGeom>
        </p:spPr>
      </p:pic>
      <p:sp>
        <p:nvSpPr>
          <p:cNvPr id="46" name="45 CuadroTexto"/>
          <p:cNvSpPr txBox="1"/>
          <p:nvPr/>
        </p:nvSpPr>
        <p:spPr>
          <a:xfrm>
            <a:off x="8143900" y="6350169"/>
            <a:ext cx="7777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>
                <a:solidFill>
                  <a:srgbClr val="F1D779"/>
                </a:solidFill>
              </a:rPr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00ax0542FiZ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7620" y="3357562"/>
            <a:ext cx="2803578" cy="3500438"/>
          </a:xfrm>
        </p:spPr>
      </p:pic>
      <p:pic>
        <p:nvPicPr>
          <p:cNvPr id="9" name="8 Imagen" descr="4c8dfa8a5ddcf1309201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0"/>
            <a:ext cx="2643174" cy="3053171"/>
          </a:xfrm>
          <a:prstGeom prst="rect">
            <a:avLst/>
          </a:prstGeom>
        </p:spPr>
      </p:pic>
      <p:pic>
        <p:nvPicPr>
          <p:cNvPr id="10" name="9 Imagen" descr="4ec076444ef807ab0053061ll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214291"/>
            <a:ext cx="1714512" cy="2786082"/>
          </a:xfrm>
          <a:prstGeom prst="rect">
            <a:avLst/>
          </a:prstGeom>
        </p:spPr>
      </p:pic>
      <p:pic>
        <p:nvPicPr>
          <p:cNvPr id="12" name="11 Imagen" descr="a6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3571876"/>
            <a:ext cx="1212704" cy="2852741"/>
          </a:xfrm>
          <a:prstGeom prst="rect">
            <a:avLst/>
          </a:prstGeom>
        </p:spPr>
      </p:pic>
      <p:pic>
        <p:nvPicPr>
          <p:cNvPr id="13" name="12 Imagen" descr="1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14346" y="3286124"/>
            <a:ext cx="4619625" cy="3067050"/>
          </a:xfrm>
          <a:prstGeom prst="rect">
            <a:avLst/>
          </a:prstGeom>
        </p:spPr>
      </p:pic>
      <p:pic>
        <p:nvPicPr>
          <p:cNvPr id="14" name="13 Imagen" descr="6a00d8341c858253ef00e54f74f2ed8834-640wi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8082" y="3357562"/>
            <a:ext cx="2009416" cy="321468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170" name="Picture 2" descr="Your generated text imag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3108" y="214290"/>
            <a:ext cx="2952750" cy="676276"/>
          </a:xfrm>
          <a:prstGeom prst="rect">
            <a:avLst/>
          </a:prstGeom>
          <a:noFill/>
        </p:spPr>
      </p:pic>
      <p:pic>
        <p:nvPicPr>
          <p:cNvPr id="7172" name="Picture 4" descr="Your generated text imag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14612" y="857232"/>
            <a:ext cx="1962150" cy="638175"/>
          </a:xfrm>
          <a:prstGeom prst="rect">
            <a:avLst/>
          </a:prstGeom>
          <a:noFill/>
        </p:spPr>
      </p:pic>
      <p:pic>
        <p:nvPicPr>
          <p:cNvPr id="18" name="17 Imagen" descr="dancing (1)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28926" y="1500174"/>
            <a:ext cx="1857388" cy="22145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0" name="19 Imagen" descr="tango3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357166"/>
            <a:ext cx="2028825" cy="33337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10013014392300000390740000106116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262999" cy="6947248"/>
          </a:xfrm>
          <a:effectLst>
            <a:softEdge rad="635000"/>
          </a:effectLst>
        </p:spPr>
      </p:pic>
      <p:pic>
        <p:nvPicPr>
          <p:cNvPr id="5" name="4 Imagen" descr="7ff5e739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1846624"/>
            <a:ext cx="3857620" cy="5011376"/>
          </a:xfrm>
          <a:prstGeom prst="rect">
            <a:avLst/>
          </a:prstGeom>
        </p:spPr>
      </p:pic>
      <p:pic>
        <p:nvPicPr>
          <p:cNvPr id="3076" name="Picture 4" descr="http://www.ensupunto.net/wp-content/uploads/2012/05/tacos-y-tequil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4357694"/>
            <a:ext cx="2625381" cy="200026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098" name="Picture 2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357166"/>
            <a:ext cx="3412881" cy="125253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8143900" y="6429396"/>
            <a:ext cx="7777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/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http://www.eldia.com.ar/Blog6/pt/uploads/tequi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3810000" cy="4867276"/>
          </a:xfrm>
          <a:prstGeom prst="rect">
            <a:avLst/>
          </a:prstGeom>
          <a:noFill/>
        </p:spPr>
      </p:pic>
      <p:pic>
        <p:nvPicPr>
          <p:cNvPr id="2052" name="Picture 4" descr="http://i255.photobucket.com/albums/hh134/bjz0819/bean-tac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1928802"/>
            <a:ext cx="7811299" cy="5198066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8001024" y="6429396"/>
            <a:ext cx="7777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/>
              <a:t>PPS PAC-JAZ</a:t>
            </a:r>
          </a:p>
          <a:p>
            <a:endParaRPr lang="es-ES" dirty="0"/>
          </a:p>
        </p:txBody>
      </p:sp>
      <p:pic>
        <p:nvPicPr>
          <p:cNvPr id="7170" name="Picture 2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357166"/>
            <a:ext cx="4552950" cy="1924051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fi1253451992p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00034" y="500042"/>
            <a:ext cx="7929618" cy="56436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7858148" y="6143644"/>
            <a:ext cx="7777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/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42936pe8tmve3tw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16"/>
          </a:xfrm>
          <a:prstGeom prst="bevel">
            <a:avLst>
              <a:gd name="adj" fmla="val 6523"/>
            </a:avLst>
          </a:prstGeom>
        </p:spPr>
      </p:pic>
      <p:pic>
        <p:nvPicPr>
          <p:cNvPr id="5" name="Picture 2" descr="Your generated text image"/>
          <p:cNvPicPr>
            <a:picLocks noChangeAspect="1" noChangeArrowheads="1" noCrop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 rot="19275483">
            <a:off x="5156462" y="2906343"/>
            <a:ext cx="2238375" cy="704851"/>
          </a:xfrm>
          <a:prstGeom prst="rect">
            <a:avLst/>
          </a:prstGeom>
          <a:noFill/>
        </p:spPr>
      </p:pic>
      <p:pic>
        <p:nvPicPr>
          <p:cNvPr id="6" name="5 Imagen" descr="1780646gujiddrsyx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0326074">
            <a:off x="236446" y="1231015"/>
            <a:ext cx="2801979" cy="183099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001024" y="6350169"/>
            <a:ext cx="7777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/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umpleaños pergamino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28660" y="0"/>
            <a:ext cx="4429155" cy="6858000"/>
          </a:xfrm>
        </p:spPr>
      </p:pic>
      <p:pic>
        <p:nvPicPr>
          <p:cNvPr id="5" name="4 Imagen" descr="4bf3cc5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0"/>
            <a:ext cx="5429256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8215338" y="6357958"/>
            <a:ext cx="7777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smtClean="0"/>
              <a:t>PPS PAC-JAZ</a:t>
            </a: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s3_528529_5190802_407836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072837" cy="6858000"/>
          </a:xfrm>
        </p:spPr>
      </p:pic>
      <p:pic>
        <p:nvPicPr>
          <p:cNvPr id="7" name="6 Imagen" descr="lindas_rosas_para_ti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-428660" y="-642966"/>
            <a:ext cx="10439040" cy="792961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46050" h="133350"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643570" y="2571744"/>
            <a:ext cx="321471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nuestro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deseo es que hayas disfrutado  de esta fiestita que te preparamos con mucho cariño ,deseando que este  día y todos los días de tu vida  seas muy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felíz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</a:p>
          <a:p>
            <a:pPr algn="ctr"/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fuerte abrazo  de tus amigos</a:t>
            </a:r>
          </a:p>
          <a:p>
            <a:pPr algn="ctr"/>
            <a:r>
              <a:rPr lang="es-ES" sz="2800" b="1" dirty="0" err="1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Pacolmo</a:t>
            </a:r>
            <a:r>
              <a:rPr lang="es-ES" sz="28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y Jazmín</a:t>
            </a:r>
            <a:endParaRPr lang="es-ES" sz="2800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 descr="florgi85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357158" y="357166"/>
            <a:ext cx="4623495" cy="62150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CuadroTexto"/>
          <p:cNvSpPr txBox="1"/>
          <p:nvPr/>
        </p:nvSpPr>
        <p:spPr>
          <a:xfrm>
            <a:off x="357158" y="6350169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b="1" dirty="0" smtClean="0"/>
              <a:t>PPS PAC-JAZ</a:t>
            </a:r>
          </a:p>
          <a:p>
            <a:endParaRPr lang="es-ES" sz="1600" dirty="0"/>
          </a:p>
        </p:txBody>
      </p:sp>
      <p:pic>
        <p:nvPicPr>
          <p:cNvPr id="2050" name="Picture 2" descr="Your generated text imag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928670"/>
            <a:ext cx="3705225" cy="1704976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LIZ CUMPLEAÑOS KAR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CUMPLEAÑOS KARLA</Template>
  <TotalTime>0</TotalTime>
  <Words>116</Words>
  <Application>Microsoft Office PowerPoint</Application>
  <PresentationFormat>Presentación en pantalla (4:3)</PresentationFormat>
  <Paragraphs>43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FELIZ CUMPLEAÑOS KARLA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2012-08-03T13:02:29Z</dcterms:created>
  <dcterms:modified xsi:type="dcterms:W3CDTF">2012-08-03T13:15:25Z</dcterms:modified>
</cp:coreProperties>
</file>