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66" r:id="rId3"/>
    <p:sldId id="258" r:id="rId4"/>
    <p:sldId id="267" r:id="rId5"/>
    <p:sldId id="262" r:id="rId6"/>
    <p:sldId id="259" r:id="rId7"/>
    <p:sldId id="260" r:id="rId8"/>
    <p:sldId id="269" r:id="rId9"/>
    <p:sldId id="268" r:id="rId10"/>
    <p:sldId id="263" r:id="rId11"/>
    <p:sldId id="264" r:id="rId12"/>
    <p:sldId id="257" r:id="rId13"/>
    <p:sldId id="270" r:id="rId14"/>
    <p:sldId id="265" r:id="rId15"/>
    <p:sldId id="271" r:id="rId16"/>
  </p:sldIdLst>
  <p:sldSz cx="9144000" cy="5143500" type="screen16x9"/>
  <p:notesSz cx="6858000" cy="9144000"/>
  <p:embeddedFontLst>
    <p:embeddedFont>
      <p:font typeface="CAC Champagne" panose="00000400000000000000" pitchFamily="2" charset="2"/>
      <p:regular r:id="rId17"/>
    </p:embeddedFont>
    <p:embeddedFont>
      <p:font typeface="Kristen ITC" panose="03050502040202030202" pitchFamily="66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Kingthings Flashbang" panose="02000000000000000000" pitchFamily="2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Mn3KdJTE9iQIOeU1AiiSQ==" hashData="7wbC4rl9Fx1/sn02gJ03DSILXe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2F63"/>
    <a:srgbClr val="E2A5F3"/>
    <a:srgbClr val="FFABAB"/>
    <a:srgbClr val="AE9CC4"/>
    <a:srgbClr val="9982B4"/>
    <a:srgbClr val="E09F6A"/>
    <a:srgbClr val="D0B0B0"/>
    <a:srgbClr val="A07814"/>
    <a:srgbClr val="A77D15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0" y="-13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D7B99-8B73-4168-B527-E797C249E8D7}" type="datetimeFigureOut">
              <a:rPr lang="es-ES" smtClean="0"/>
              <a:t>18/12/2020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8E084-72FB-45CC-8F19-01AED415CE6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A72D7B99-8B73-4168-B527-E797C249E8D7}" type="datetimeFigureOut">
              <a:rPr lang="es-ES" smtClean="0"/>
              <a:pPr/>
              <a:t>18/12/2020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CB38E084-72FB-45CC-8F19-01AED415CE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2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9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E:\PPS  EXCLUSIVOS\- Feliz cumpleaños Herineiva\Imágenes\49981822dc654faf6501168ea3540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31840" y="699542"/>
            <a:ext cx="3528392" cy="151216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s-ES" sz="26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ingthings Flashbang" pitchFamily="2" charset="0"/>
              </a:rPr>
              <a:t>¡Feliz Cumpleaños </a:t>
            </a:r>
            <a:r>
              <a:rPr lang="es-ES" sz="2600" b="1" dirty="0" err="1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ingthings Flashbang" pitchFamily="2" charset="0"/>
              </a:rPr>
              <a:t>Herineiva</a:t>
            </a:r>
            <a:r>
              <a:rPr lang="es-ES" sz="26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Kingthings Flashbang" pitchFamily="2" charset="0"/>
              </a:rPr>
              <a:t>!</a:t>
            </a:r>
            <a:endParaRPr lang="es-ES" sz="2600" b="1" dirty="0">
              <a:solidFill>
                <a:schemeClr val="bg1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Kingthings Flashbang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Payasitas Nifu Nifa - Hoy es un gran día - editado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7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7" grpId="0" animBg="1"/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7D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Feliz cumpleaños Herineiva\Imágenes\oszi_kepkeret_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1131590"/>
            <a:ext cx="4176464" cy="3144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600" b="1" dirty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qué rápido ha pasado el tiempo,</a:t>
            </a:r>
            <a: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me ha pillado de sorpresa</a:t>
            </a:r>
            <a: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Espero que este regalito te guste, </a:t>
            </a:r>
          </a:p>
          <a:p>
            <a:pPr algn="ctr">
              <a:lnSpc>
                <a:spcPts val="3400"/>
              </a:lnSpc>
            </a:pPr>
            <a:r>
              <a:rPr lang="es-ES" sz="3600" b="1" dirty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</a:t>
            </a:r>
            <a: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 lo envío con todo  </a:t>
            </a:r>
          </a:p>
          <a:p>
            <a:pPr algn="ctr">
              <a:lnSpc>
                <a:spcPts val="3400"/>
              </a:lnSpc>
            </a:pPr>
            <a:r>
              <a:rPr lang="es-ES" sz="3600" b="1" dirty="0" smtClean="0">
                <a:solidFill>
                  <a:srgbClr val="B48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mi cariño</a:t>
            </a:r>
            <a:endParaRPr lang="es-ES" sz="3600" b="1" dirty="0">
              <a:solidFill>
                <a:srgbClr val="B48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BE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Feliz cumpleaños Herineiva\Imágenes\szulinapos_kepkeret_1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1635646"/>
            <a:ext cx="3456384" cy="2010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es-E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Hoy cumples </a:t>
            </a:r>
            <a: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10 añitos,</a:t>
            </a:r>
            <a:b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ya eres una niña mayor;</a:t>
            </a:r>
            <a: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disfruta </a:t>
            </a:r>
            <a:r>
              <a:rPr lang="es-E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mucho </a:t>
            </a:r>
            <a: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</a:t>
            </a:r>
          </a:p>
          <a:p>
            <a:pPr>
              <a:lnSpc>
                <a:spcPts val="3700"/>
              </a:lnSpc>
            </a:pPr>
            <a:r>
              <a:rPr lang="es-E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este </a:t>
            </a:r>
            <a:r>
              <a:rPr lang="es-E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día,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41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:\PPS  EXCLUSIVOS\- Feliz cumpleaños Herineiva\Imágenes\4 - oszi_kepkeret_02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843558"/>
            <a:ext cx="4392488" cy="3088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Ahora que cumples 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10 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años,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te 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encuentras al principio del </a:t>
            </a:r>
            <a:endParaRPr lang="es-ES" sz="34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>
              <a:lnSpc>
                <a:spcPts val="3800"/>
              </a:lnSpc>
              <a:buFont typeface="CAC Champagne" pitchFamily="2" charset="2"/>
              <a:buChar char=" "/>
            </a:pP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camino de 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vida,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yo 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deseo 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poder seguir recorriéndolo </a:t>
            </a:r>
          </a:p>
          <a:p>
            <a:pPr algn="ctr">
              <a:lnSpc>
                <a:spcPts val="3800"/>
              </a:lnSpc>
              <a:buFont typeface="CAC Champagne" pitchFamily="2" charset="2"/>
              <a:buChar char=" "/>
            </a:pP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virtualmente  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tu </a:t>
            </a:r>
            <a:r>
              <a:rPr lang="es-ES" sz="3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lado por </a:t>
            </a:r>
            <a:r>
              <a:rPr lang="es-ES" sz="3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mucho tiempo más.</a:t>
            </a:r>
          </a:p>
        </p:txBody>
      </p:sp>
      <p:pic>
        <p:nvPicPr>
          <p:cNvPr id="5123" name="Picture 3" descr="E:\Imágenes\cumpleaños\3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9502"/>
            <a:ext cx="2808312" cy="156869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Feliz cumpleaños Herineiva\Imágenes\oszi_kepkeret_01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987574"/>
            <a:ext cx="4608512" cy="2885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Este </a:t>
            </a:r>
            <a:r>
              <a:rPr lang="es-ES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año t</a:t>
            </a:r>
            <a:r>
              <a:rPr lang="es-ES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 fiesta será </a:t>
            </a:r>
          </a:p>
          <a:p>
            <a:pPr algn="ctr">
              <a:lnSpc>
                <a:spcPts val="3600"/>
              </a:lnSpc>
              <a:buFont typeface="CAC Champagne" pitchFamily="2" charset="2"/>
              <a:buChar char=" "/>
            </a:pPr>
            <a:r>
              <a:rPr lang="es-ES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diferente pero seguro que estarás dichosa de pasarlo con tu mamá, abuelitos, tíos y como no con tu </a:t>
            </a:r>
          </a:p>
          <a:p>
            <a:pPr algn="ctr">
              <a:lnSpc>
                <a:spcPts val="3600"/>
              </a:lnSpc>
              <a:buFont typeface="CAC Champagne" pitchFamily="2" charset="2"/>
              <a:buChar char=" "/>
            </a:pPr>
            <a:r>
              <a:rPr lang="es-ES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primito </a:t>
            </a:r>
            <a:r>
              <a:rPr lang="es-ES" sz="36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Acoraide</a:t>
            </a:r>
            <a:r>
              <a:rPr lang="es-ES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</a:t>
            </a:r>
            <a:br>
              <a:rPr lang="es-ES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endParaRPr lang="es-ES" sz="36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" name="Picture 3" descr="E:\Imágenes\cumpleaños infantil\felicidades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267494"/>
            <a:ext cx="2411760" cy="144687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2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Feliz cumpleaños Herineiva\Imágenes\aranyhaj_kepkeret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843558"/>
            <a:ext cx="4176464" cy="2464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Tu familia</a:t>
            </a:r>
            <a:r>
              <a:rPr lang="es-ES" sz="3600" b="1" dirty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hará todo lo </a:t>
            </a:r>
            <a:r>
              <a:rPr lang="es-ES" sz="3600" b="1" dirty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posible para que este día sea </a:t>
            </a: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único,</a:t>
            </a:r>
          </a:p>
          <a:p>
            <a:pPr algn="ctr">
              <a:lnSpc>
                <a:spcPts val="3700"/>
              </a:lnSpc>
            </a:pP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tú </a:t>
            </a:r>
            <a:r>
              <a:rPr lang="es-ES" sz="3600" b="1" dirty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disfrútalo como </a:t>
            </a: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un año especial y espero que </a:t>
            </a:r>
          </a:p>
          <a:p>
            <a:pPr algn="ctr">
              <a:lnSpc>
                <a:spcPts val="3700"/>
              </a:lnSpc>
            </a:pP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pases </a:t>
            </a:r>
            <a:r>
              <a:rPr lang="es-ES" sz="3600" b="1" dirty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un </a:t>
            </a:r>
            <a:r>
              <a:rPr lang="es-ES" sz="3600" b="1" dirty="0" smtClean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día genial</a:t>
            </a:r>
            <a:r>
              <a:rPr lang="es-ES" sz="3600" b="1" dirty="0">
                <a:solidFill>
                  <a:srgbClr val="532F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C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Feliz cumpleaños Herineiva\Imágenes\tarjeta-de-cumpleaños-para-hij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Feliz cumpleaños Herineiva\Imágenes\Moldura infantil grátis tema moranguinh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1" y="1275606"/>
            <a:ext cx="4320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</a:t>
            </a:r>
            <a:r>
              <a:rPr lang="es-ES" sz="3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os 10 años se tienen que </a:t>
            </a:r>
          </a:p>
          <a:p>
            <a:pPr algn="ctr"/>
            <a:r>
              <a:rPr lang="es-ES" sz="3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celebrar, es una edad muy importante y tendrás siempre un  </a:t>
            </a:r>
          </a:p>
          <a:p>
            <a:pPr algn="ctr"/>
            <a:r>
              <a:rPr lang="es-ES" sz="3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bonito recuerdo de este día especial.</a:t>
            </a:r>
            <a:endParaRPr lang="es-ES" sz="36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078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Feliz cumpleaños Herineiva\Imágenes\oszi_kepkeret_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843558"/>
            <a:ext cx="45182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CAC Champagne" pitchFamily="2" charset="2"/>
              <a:buChar char=" "/>
            </a:pP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</a:t>
            </a:r>
            <a:r>
              <a:rPr lang="es-ES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sigas </a:t>
            </a: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siendo </a:t>
            </a:r>
          </a:p>
          <a:p>
            <a:pPr algn="ctr">
              <a:buFont typeface="CAC Champagne" pitchFamily="2" charset="2"/>
              <a:buChar char=" "/>
            </a:pP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tan traviesa y juguetona como </a:t>
            </a:r>
          </a:p>
          <a:p>
            <a:pPr algn="ctr">
              <a:buFont typeface="CAC Champagne" pitchFamily="2" charset="2"/>
              <a:buChar char=" "/>
            </a:pP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eres </a:t>
            </a:r>
            <a:r>
              <a:rPr lang="es-ES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ahora,</a:t>
            </a: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/>
            </a:r>
            <a:b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nunca se te acabe la </a:t>
            </a: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alegría </a:t>
            </a:r>
          </a:p>
          <a:p>
            <a:pPr algn="ctr">
              <a:buFont typeface="CAC Champagne" pitchFamily="2" charset="2"/>
              <a:buChar char=" "/>
            </a:pP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</a:t>
            </a:r>
            <a:r>
              <a:rPr lang="es-ES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siempre seas feliz</a:t>
            </a:r>
            <a:r>
              <a:rPr lang="es-ES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</a:t>
            </a:r>
            <a:endParaRPr lang="es-ES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Feliz cumpleaños Herineiva\Imágenes\70e7d55179d8fa84613d572a8ba3bbb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483518"/>
            <a:ext cx="4320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Ahora </a:t>
            </a: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estás 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creciendo deseo que </a:t>
            </a: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sigas radiante y feliz 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</a:t>
            </a:r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muchos años que pasen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.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B0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7" name="Picture 19" descr="E:\PPS  EXCLUSIVOS\- Feliz cumpleaños Herineiva\Imágenes\como-decorar-mesa-de-dulces-para-fiestas+tar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1979712" y="555526"/>
            <a:ext cx="6552728" cy="199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Antes de que soples 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las </a:t>
            </a:r>
          </a:p>
          <a:p>
            <a:pPr>
              <a:lnSpc>
                <a:spcPts val="3700"/>
              </a:lnSpc>
            </a:pP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velas 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tu 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tarta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pidas tu deseo secreto </a:t>
            </a:r>
            <a:endParaRPr lang="es-E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700"/>
              </a:lnSpc>
            </a:pP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personal,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te </a:t>
            </a: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diré el mío en el día de tu </a:t>
            </a:r>
            <a:endParaRPr lang="es-E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700"/>
              </a:lnSpc>
            </a:pP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                             cumpleaños: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3707904" y="3147814"/>
            <a:ext cx="1503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9E0000"/>
                </a:solidFill>
                <a:latin typeface="Kingthings Flashbang" pitchFamily="2" charset="0"/>
              </a:rPr>
              <a:t>Herineiva</a:t>
            </a:r>
            <a:endParaRPr lang="es-ES" b="1" dirty="0">
              <a:solidFill>
                <a:srgbClr val="9E0000"/>
              </a:solidFill>
              <a:latin typeface="Kingthings Flashbang" pitchFamily="2" charset="0"/>
            </a:endParaRPr>
          </a:p>
        </p:txBody>
      </p:sp>
      <p:pic>
        <p:nvPicPr>
          <p:cNvPr id="2065" name="Picture 17" descr="E:\Imágenes\abecedarios\numero-1-tart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9448" y="1923678"/>
            <a:ext cx="504056" cy="504056"/>
          </a:xfrm>
          <a:prstGeom prst="rect">
            <a:avLst/>
          </a:prstGeom>
          <a:noFill/>
        </p:spPr>
      </p:pic>
      <p:pic>
        <p:nvPicPr>
          <p:cNvPr id="2066" name="Picture 18" descr="E:\Imágenes\abecedarios\numero--cero7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3504" y="1923678"/>
            <a:ext cx="504056" cy="504056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1619672" y="3795886"/>
            <a:ext cx="6396303" cy="566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¡¡Que seas muy feliz, y que cumplas muchos más!!</a:t>
            </a:r>
            <a:endParaRPr lang="es-E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7" grpId="0"/>
      <p:bldP spid="34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Feliz cumpleaños Herineiva\Imágenes\oszi_kepkeret_00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23928" y="2643758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¡Felicidades</a:t>
            </a:r>
          </a:p>
          <a:p>
            <a:pPr algn="ctr"/>
            <a:r>
              <a:rPr lang="es-ES" sz="36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Herineiva</a:t>
            </a:r>
            <a:r>
              <a:rPr lang="es-ES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!</a:t>
            </a:r>
            <a:endParaRPr lang="es-ES" sz="36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9F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Feliz cumpleaños Herineiva\Imágenes\szulinap_ani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68" y="0"/>
            <a:ext cx="9131332" cy="51434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864620" y="627534"/>
            <a:ext cx="2438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Diciembre 2020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75856" y="1437513"/>
            <a:ext cx="4184159" cy="1038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600"/>
              </a:lnSpc>
            </a:pP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: Payasitas </a:t>
            </a:r>
            <a:r>
              <a:rPr lang="es-ES" sz="3600" b="1" dirty="0" err="1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Nifu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b="1" dirty="0" err="1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Nifa</a:t>
            </a:r>
            <a:endParaRPr lang="es-ES" sz="3600" b="1" dirty="0" smtClean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>
              <a:lnSpc>
                <a:spcPts val="3600"/>
              </a:lnSpc>
            </a:pPr>
            <a:r>
              <a:rPr lang="es-ES" sz="36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	</a:t>
            </a: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Hoy es un gran día</a:t>
            </a:r>
            <a:endParaRPr lang="es-ES" sz="36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4339" name="Picture 3" descr="E:\Imágenes\cumpleaños\2hz4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5" y="2501918"/>
            <a:ext cx="1512168" cy="1599243"/>
          </a:xfrm>
          <a:prstGeom prst="rect">
            <a:avLst/>
          </a:prstGeom>
          <a:noFill/>
        </p:spPr>
      </p:pic>
      <p:grpSp>
        <p:nvGrpSpPr>
          <p:cNvPr id="21" name="20 Grupo"/>
          <p:cNvGrpSpPr/>
          <p:nvPr/>
        </p:nvGrpSpPr>
        <p:grpSpPr>
          <a:xfrm>
            <a:off x="7668344" y="2571750"/>
            <a:ext cx="1008115" cy="2200310"/>
            <a:chOff x="7670860" y="1923678"/>
            <a:chExt cx="1019860" cy="2870308"/>
          </a:xfrm>
        </p:grpSpPr>
        <p:pic>
          <p:nvPicPr>
            <p:cNvPr id="14341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670863" y="1923678"/>
              <a:ext cx="1019857" cy="2442221"/>
            </a:xfrm>
            <a:prstGeom prst="rect">
              <a:avLst/>
            </a:prstGeom>
            <a:noFill/>
          </p:spPr>
        </p:pic>
        <p:sp>
          <p:nvSpPr>
            <p:cNvPr id="20" name="19 CuadroTexto"/>
            <p:cNvSpPr txBox="1"/>
            <p:nvPr/>
          </p:nvSpPr>
          <p:spPr>
            <a:xfrm>
              <a:off x="7670860" y="4272042"/>
              <a:ext cx="963725" cy="5219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b="1" dirty="0" smtClean="0">
                  <a:ln>
                    <a:solidFill>
                      <a:srgbClr val="FF0000"/>
                    </a:solidFill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C Champagne" pitchFamily="2" charset="2"/>
                </a:rPr>
                <a:t>Margarita</a:t>
              </a:r>
              <a:endParaRPr lang="es-ES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endParaRPr>
            </a:p>
          </p:txBody>
        </p:sp>
      </p:grpSp>
      <p:sp>
        <p:nvSpPr>
          <p:cNvPr id="13" name="1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E2A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E2A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E2A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E2A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1270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215</Words>
  <Application>Microsoft Office PowerPoint</Application>
  <PresentationFormat>Presentación en pantalla (16:9)</PresentationFormat>
  <Paragraphs>38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CAC Champagne</vt:lpstr>
      <vt:lpstr>Kristen ITC</vt:lpstr>
      <vt:lpstr>Calibri</vt:lpstr>
      <vt:lpstr>Kingthings Flashbang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47</cp:revision>
  <dcterms:created xsi:type="dcterms:W3CDTF">2020-12-17T17:16:37Z</dcterms:created>
  <dcterms:modified xsi:type="dcterms:W3CDTF">2020-12-18T01:08:12Z</dcterms:modified>
</cp:coreProperties>
</file>