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68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56" r:id="rId14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hopinScript" panose="00000400000000000000" pitchFamily="2" charset="0"/>
      <p:regular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  <p:embeddedFont>
      <p:font typeface="Kristen ITC" panose="03050502040202030202" pitchFamily="66" charset="0"/>
      <p:regular r:id="rId25"/>
    </p:embeddedFont>
    <p:embeddedFont>
      <p:font typeface="ScalaJewel Crystal" pitchFamily="50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4+P39WPXX2i5IDXSLLYzA==" hashData="VV/cF383nXjMLVuk0CF+4pmvLAYy08CcexfscWDUmawU3P5MhIx061c0R+O3bDUIzl36+W74HdrGi9S0DuziV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F3300"/>
    <a:srgbClr val="FFFFFF"/>
    <a:srgbClr val="B29562"/>
    <a:srgbClr val="C7AA8B"/>
    <a:srgbClr val="744D00"/>
    <a:srgbClr val="996600"/>
    <a:srgbClr val="FF0000"/>
    <a:srgbClr val="963644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96" y="12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9FEE-BF7A-4F62-B3A5-B97246931E92}" type="datetimeFigureOut">
              <a:rPr lang="es-ES" smtClean="0"/>
              <a:t>19/12/2023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E834-2283-464B-A9DF-61B542C97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D4AB14-0292-3176-E0CA-714CDBE24B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22A40-6BCA-DB72-9D14-5A8BD2B99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9EF850-164D-5EDD-1B88-BB714C3CC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757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45459FEE-BF7A-4F62-B3A5-B97246931E92}" type="datetimeFigureOut">
              <a:rPr lang="es-ES" smtClean="0"/>
              <a:pPr/>
              <a:t>19/12/2023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</a:defRPr>
            </a:lvl1pPr>
          </a:lstStyle>
          <a:p>
            <a:fld id="{55D2E834-2283-464B-A9DF-61B542C9799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0454977-8C79-3B84-D835-1DBA8A211C7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42695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790C33D5-EE75-FF7A-4E06-62061D54A8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" y="0"/>
            <a:ext cx="9137537" cy="5143500"/>
          </a:xfrm>
          <a:prstGeom prst="rect">
            <a:avLst/>
          </a:prstGeom>
        </p:spPr>
      </p:pic>
      <p:sp>
        <p:nvSpPr>
          <p:cNvPr id="5" name="1 CuadroTexto">
            <a:extLst>
              <a:ext uri="{FF2B5EF4-FFF2-40B4-BE49-F238E27FC236}">
                <a16:creationId xmlns:a16="http://schemas.microsoft.com/office/drawing/2014/main" id="{983038EA-A907-CA6E-870D-8FECF36C5182}"/>
              </a:ext>
            </a:extLst>
          </p:cNvPr>
          <p:cNvSpPr txBox="1"/>
          <p:nvPr/>
        </p:nvSpPr>
        <p:spPr>
          <a:xfrm>
            <a:off x="2373747" y="2715766"/>
            <a:ext cx="4392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ln>
                  <a:solidFill>
                    <a:srgbClr val="FF5050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¡¡</a:t>
            </a:r>
            <a:r>
              <a:rPr lang="es-ES" sz="4000" dirty="0" err="1">
                <a:ln>
                  <a:solidFill>
                    <a:srgbClr val="FF5050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fELIZ</a:t>
            </a:r>
            <a:r>
              <a:rPr lang="es-ES" sz="4000" dirty="0">
                <a:ln>
                  <a:solidFill>
                    <a:srgbClr val="FF5050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 CUMPLEAÑOS HERINEIVA!!</a:t>
            </a:r>
          </a:p>
        </p:txBody>
      </p:sp>
    </p:spTree>
    <p:extLst>
      <p:ext uri="{BB962C8B-B14F-4D97-AF65-F5344CB8AC3E}">
        <p14:creationId xmlns:p14="http://schemas.microsoft.com/office/powerpoint/2010/main" val="1174779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curtains"/>
        <p:sndAc>
          <p:stSnd>
            <p:snd r:embed="rId2" name="Muchachita   Marisol.wav"/>
          </p:stSnd>
        </p:sndAc>
      </p:transition>
    </mc:Choice>
    <mc:Fallback>
      <p:transition spd="slow" advTm="12000">
        <p:fade/>
        <p:sndAc>
          <p:stSnd>
            <p:snd r:embed="rId2" name="Muchachita   Maris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Feliz Cumpleaños Herineiva\Imágenes\6c13ce9506246da182273a7361306bfa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987574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>
                <a:ln>
                  <a:solidFill>
                    <a:srgbClr val="FF66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Herineiva</a:t>
            </a:r>
            <a:r>
              <a:rPr lang="es-ES" sz="3200" dirty="0">
                <a:ln>
                  <a:solidFill>
                    <a:srgbClr val="FF66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cuando llegué a esta casita, apenas tenías 5 meses, parece mentira. </a:t>
            </a:r>
          </a:p>
          <a:p>
            <a:pPr algn="ctr"/>
            <a:r>
              <a:rPr lang="es-ES" sz="3200" dirty="0">
                <a:ln>
                  <a:solidFill>
                    <a:srgbClr val="FF66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 cumples hoy 13 añitos.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blinds dir="vert"/>
      </p:transition>
    </mc:Choice>
    <mc:Fallback>
      <p:transition spd="slow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Feliz Cumpleaños Herineiva\Imágenes\916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2787774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070C0"/>
                  </a:solidFill>
                </a:ln>
                <a:solidFill>
                  <a:srgbClr val="0017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Año tras año te he felicitado en este día y hoy no podía ser diferente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Feliz Cumpleaños Herineiva\Imágenes\85bb1af605fbd349304ab5f717dcb48f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5813"/>
            <a:ext cx="381642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 pasado el tiempo, te he visto crecer a través de tus abuelitos y te he sentido tan cercana que eras, eres y serás una nieta mas siempre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86062" y="123478"/>
            <a:ext cx="9144000" cy="5184576"/>
            <a:chOff x="0" y="0"/>
            <a:chExt cx="9144000" cy="5184576"/>
          </a:xfrm>
        </p:grpSpPr>
        <p:sp>
          <p:nvSpPr>
            <p:cNvPr id="5" name="4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solidFill>
              <a:srgbClr val="0011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6" name="Picture 14" descr="E:\PPS  EXCLUSIVOS\- Feliz Cumpleaños Herineiva\Imágenes\74e554da576ef7d7ed50753410268e7f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9592" y="0"/>
              <a:ext cx="7416824" cy="5184576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 rot="20840603">
              <a:off x="1050235" y="4475906"/>
              <a:ext cx="13362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 err="1">
                  <a:solidFill>
                    <a:schemeClr val="bg2">
                      <a:lumMod val="75000"/>
                    </a:schemeClr>
                  </a:solidFill>
                  <a:latin typeface="ChopinScript" pitchFamily="2" charset="0"/>
                </a:rPr>
                <a:t>Ppsx</a:t>
              </a:r>
              <a:r>
                <a:rPr lang="es-ES" sz="1400" dirty="0">
                  <a:solidFill>
                    <a:schemeClr val="bg2">
                      <a:lumMod val="75000"/>
                    </a:schemeClr>
                  </a:solidFill>
                  <a:latin typeface="ChopinScript" pitchFamily="2" charset="0"/>
                </a:rPr>
                <a:t> Margarita</a:t>
              </a:r>
            </a:p>
          </p:txBody>
        </p:sp>
      </p:grpSp>
      <p:pic>
        <p:nvPicPr>
          <p:cNvPr id="8" name="Picture 21" descr="E:\PPS  EXCLUSIVOS\- Feliz Cumpleaños Herineiva\Imágenes\arx1232362639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635646"/>
            <a:ext cx="2283718" cy="193552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00">
        <p14:honeycomb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Feliz Cumpleaños Herineiva\Imágenes\e0de4f870c9dd925112fada2464b182b-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699542"/>
            <a:ext cx="36724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963644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Aquella niñita creció y hoy ya eres toda una mujercita encantadora y adorable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Feliz Cumpleaños Herineiva\Imágenes\06d2b753d8754faa84f604854210cc25-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339502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tengas un cumpleaños muy feliz en compañía de tu bonita familia, uniéndome yo virtualmente desde la distancia para desearte todo lo mejor y que veas cumplidos todos tus sueños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checker/>
      </p:transition>
    </mc:Choice>
    <mc:Fallback>
      <p:transition spd="slow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Feliz Cumpleaños Herineiva\Imágenes\e5c9bca902db166bc3a342891b699a87+png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627534"/>
            <a:ext cx="4752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B2956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Recibe un beso y un abrazo enorme lleno de cariño de esta “abuelita” </a:t>
            </a:r>
          </a:p>
          <a:p>
            <a:pPr algn="ctr"/>
            <a:r>
              <a:rPr lang="es-ES" sz="3200" dirty="0">
                <a:ln>
                  <a:solidFill>
                    <a:srgbClr val="B2956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te quiere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Feliz Cumpleaños Herineiva\Imágenes\feliz-cumpleanos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1235288">
            <a:off x="6063999" y="2061390"/>
            <a:ext cx="2815398" cy="1212536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1364559"/>
              </a:avLst>
            </a:prstTxWarp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latin typeface="Algerian" pitchFamily="82" charset="0"/>
              </a:rPr>
              <a:t>HERINEIVA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660232" y="2427734"/>
            <a:ext cx="803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C00000"/>
                </a:solidFill>
                <a:latin typeface="Algerian" pitchFamily="82" charset="0"/>
              </a:rPr>
              <a:t>13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Imágenes\cumpleaños\Lollipop_Dragee_Birthday_Confetti_Gifts_57570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5122" name="Picture 2" descr="E:\Imágenes\cumpleaños\51jkk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843558"/>
            <a:ext cx="5976664" cy="3195418"/>
          </a:xfrm>
          <a:prstGeom prst="rect">
            <a:avLst/>
          </a:prstGeom>
          <a:noFill/>
        </p:spPr>
      </p:pic>
      <p:pic>
        <p:nvPicPr>
          <p:cNvPr id="5123" name="Picture 3" descr="E:\Imágenes\cumpleaños\arti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347614"/>
            <a:ext cx="1228346" cy="1536573"/>
          </a:xfrm>
          <a:prstGeom prst="rect">
            <a:avLst/>
          </a:prstGeom>
          <a:noFill/>
        </p:spPr>
      </p:pic>
      <p:pic>
        <p:nvPicPr>
          <p:cNvPr id="5124" name="Picture 4" descr="E:\Imágenes\cumpleaños\artific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67494"/>
            <a:ext cx="1785937" cy="1811337"/>
          </a:xfrm>
          <a:prstGeom prst="rect">
            <a:avLst/>
          </a:prstGeom>
          <a:noFill/>
        </p:spPr>
      </p:pic>
      <p:pic>
        <p:nvPicPr>
          <p:cNvPr id="5127" name="Picture 7" descr="E:\Imágenes\cumpleaños\Fuegos-artificiales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059582"/>
            <a:ext cx="1514462" cy="14985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 EXCLUSIVOS\- Feliz Cumpleaños Herineiva\Imágenes\dominikhladik121200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25400"/>
            <a:ext cx="9156700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1923678"/>
            <a:ext cx="2876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Diciembre 2023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11560" y="2715766"/>
            <a:ext cx="34724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Música: Muchachita</a:t>
            </a:r>
          </a:p>
          <a:p>
            <a:r>
              <a:rPr lang="es-ES" sz="28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	Marisol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5868144" y="2859782"/>
            <a:ext cx="1008112" cy="1850722"/>
            <a:chOff x="7668344" y="2139702"/>
            <a:chExt cx="1008112" cy="1850722"/>
          </a:xfrm>
        </p:grpSpPr>
        <p:pic>
          <p:nvPicPr>
            <p:cNvPr id="6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668344" y="2139702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7668344" y="3651870"/>
              <a:ext cx="9669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ln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5A17EE5-2450-6DAB-ED24-B4CBDF35508F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4837F42E-090A-410D-6BF7-440450682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128EFB8-CB01-07DA-923B-12D99702F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8D4DE2D8-D4CE-60A3-EBCA-06976E2AD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1D57A81-C9B4-0FF8-6B9C-0CC636987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BBCD02E-E2CA-67F6-F162-EA7C775C0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8E27B32C-5D93-006C-0A5F-AA9A80D21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A1CFB91-8B2F-D48E-87EF-5B1158D6C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0B867663-5FD1-2FCF-BE86-893A05861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D66B6767-8556-2664-13B3-43F9A1852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24F8824B-8C31-67E1-A8B6-23933B1C7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68F83A7A-C0AB-8A9B-F19C-FDB4D3DB4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0368BAD0-D54A-7377-02FE-840C15B27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CEB2BD43-54E6-CB96-52A8-9869513BA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44704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183</Words>
  <Application>Microsoft Office PowerPoint</Application>
  <PresentationFormat>Presentación en pantalla (16:9)</PresentationFormat>
  <Paragraphs>19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Calibri</vt:lpstr>
      <vt:lpstr>Arial</vt:lpstr>
      <vt:lpstr>ScalaJewel Crystal</vt:lpstr>
      <vt:lpstr>Algerian</vt:lpstr>
      <vt:lpstr>ChopinScript</vt:lpstr>
      <vt:lpstr>Comic Sans MS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</cp:revision>
  <dcterms:created xsi:type="dcterms:W3CDTF">2023-12-19T19:24:09Z</dcterms:created>
  <dcterms:modified xsi:type="dcterms:W3CDTF">2023-12-20T00:05:58Z</dcterms:modified>
</cp:coreProperties>
</file>