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71" r:id="rId3"/>
    <p:sldId id="263" r:id="rId4"/>
    <p:sldId id="267" r:id="rId5"/>
    <p:sldId id="270" r:id="rId6"/>
    <p:sldId id="269" r:id="rId7"/>
    <p:sldId id="260" r:id="rId8"/>
    <p:sldId id="262" r:id="rId9"/>
    <p:sldId id="265" r:id="rId10"/>
    <p:sldId id="257" r:id="rId11"/>
    <p:sldId id="259" r:id="rId12"/>
    <p:sldId id="273" r:id="rId13"/>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modifyVerifier cryptProviderType="rsaAES" cryptAlgorithmClass="hash" cryptAlgorithmType="typeAny" cryptAlgorithmSid="14" spinCount="100000" saltData="E8275MrFxKm2xAYmrDL7Gg==" hashData="C74HPr1hnINMRctVZ9lE7GOfBDOVG0SrXmbHBM5e2GC8HJumMYE12MPFoNrVVEU6MWiXRt+WGpS8JsU4X2niAA=="/>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SNIF OK" initials="IO" lastIdx="1" clrIdx="0">
    <p:extLst>
      <p:ext uri="{19B8F6BF-5375-455C-9EA6-DF929625EA0E}">
        <p15:presenceInfo xmlns:p15="http://schemas.microsoft.com/office/powerpoint/2012/main" userId="95de3adac54d8ef1"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83" d="100"/>
          <a:sy n="83" d="100"/>
        </p:scale>
        <p:origin x="78" y="46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pPr>
              <a:defRPr/>
            </a:pPr>
            <a:fld id="{6F7EEF13-2925-4D9D-B70A-2D2065EC5EB4}" type="datetimeFigureOut">
              <a:rPr lang="es-ES"/>
              <a:pPr>
                <a:defRPr/>
              </a:pPr>
              <a:t>28/12/2012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fld id="{A2662528-6242-4008-99A9-9BA54EEF9812}" type="slidenum">
              <a:rPr lang="es-ES"/>
              <a:pPr/>
              <a:t>‹Nº›</a:t>
            </a:fld>
            <a:endParaRPr lang="es-ES"/>
          </a:p>
        </p:txBody>
      </p:sp>
    </p:spTree>
    <p:extLst>
      <p:ext uri="{BB962C8B-B14F-4D97-AF65-F5344CB8AC3E}">
        <p14:creationId xmlns:p14="http://schemas.microsoft.com/office/powerpoint/2010/main" val="859314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29DBD015-3203-4F89-9F08-EAA2061944C8}" type="datetimeFigureOut">
              <a:rPr lang="es-ES"/>
              <a:pPr>
                <a:defRPr/>
              </a:pPr>
              <a:t>28/12/2012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fld id="{ECFD285C-A84B-4992-B42D-1CFA9A55B7F4}" type="slidenum">
              <a:rPr lang="es-ES"/>
              <a:pPr/>
              <a:t>‹Nº›</a:t>
            </a:fld>
            <a:endParaRPr lang="es-ES"/>
          </a:p>
        </p:txBody>
      </p:sp>
    </p:spTree>
    <p:extLst>
      <p:ext uri="{BB962C8B-B14F-4D97-AF65-F5344CB8AC3E}">
        <p14:creationId xmlns:p14="http://schemas.microsoft.com/office/powerpoint/2010/main" val="31881155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fld id="{1F439DB9-A7AB-46D1-8C9B-EBB10F1F4E2E}" type="datetimeFigureOut">
              <a:rPr lang="es-ES"/>
              <a:pPr>
                <a:defRPr/>
              </a:pPr>
              <a:t>28/12/2012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fld id="{F32C0573-1F96-48E9-8315-279F40242BF9}" type="slidenum">
              <a:rPr lang="es-ES"/>
              <a:pPr/>
              <a:t>‹Nº›</a:t>
            </a:fld>
            <a:endParaRPr lang="es-ES"/>
          </a:p>
        </p:txBody>
      </p:sp>
    </p:spTree>
    <p:extLst>
      <p:ext uri="{BB962C8B-B14F-4D97-AF65-F5344CB8AC3E}">
        <p14:creationId xmlns:p14="http://schemas.microsoft.com/office/powerpoint/2010/main" val="29876590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3 Marcador de fecha"/>
          <p:cNvSpPr>
            <a:spLocks noGrp="1"/>
          </p:cNvSpPr>
          <p:nvPr>
            <p:ph type="dt" sz="half" idx="10"/>
          </p:nvPr>
        </p:nvSpPr>
        <p:spPr/>
        <p:txBody>
          <a:bodyPr/>
          <a:lstStyle>
            <a:lvl1pPr>
              <a:defRPr/>
            </a:lvl1pPr>
          </a:lstStyle>
          <a:p>
            <a:pPr>
              <a:defRPr/>
            </a:pPr>
            <a:fld id="{52ED6FFF-083B-409B-BED7-72D5D74B54B4}" type="datetimeFigureOut">
              <a:rPr lang="es-ES"/>
              <a:pPr>
                <a:defRPr/>
              </a:pPr>
              <a:t>28/12/2012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fld id="{2AB90F94-6F8D-4A8C-8831-597421697427}" type="slidenum">
              <a:rPr lang="es-ES"/>
              <a:pPr/>
              <a:t>‹Nº›</a:t>
            </a:fld>
            <a:endParaRPr lang="es-ES"/>
          </a:p>
        </p:txBody>
      </p:sp>
    </p:spTree>
    <p:extLst>
      <p:ext uri="{BB962C8B-B14F-4D97-AF65-F5344CB8AC3E}">
        <p14:creationId xmlns:p14="http://schemas.microsoft.com/office/powerpoint/2010/main" val="578497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3 Marcador de fecha"/>
          <p:cNvSpPr>
            <a:spLocks noGrp="1"/>
          </p:cNvSpPr>
          <p:nvPr>
            <p:ph type="dt" sz="half" idx="10"/>
          </p:nvPr>
        </p:nvSpPr>
        <p:spPr/>
        <p:txBody>
          <a:bodyPr/>
          <a:lstStyle>
            <a:lvl1pPr>
              <a:defRPr/>
            </a:lvl1pPr>
          </a:lstStyle>
          <a:p>
            <a:pPr>
              <a:defRPr/>
            </a:pPr>
            <a:fld id="{CA8EC816-1161-43B0-ADA6-6A054E0EC142}" type="datetimeFigureOut">
              <a:rPr lang="es-ES"/>
              <a:pPr>
                <a:defRPr/>
              </a:pPr>
              <a:t>28/12/2012</a:t>
            </a:fld>
            <a:endParaRPr lang="es-ES"/>
          </a:p>
        </p:txBody>
      </p:sp>
      <p:sp>
        <p:nvSpPr>
          <p:cNvPr id="8" name="4 Marcador de pie de página"/>
          <p:cNvSpPr>
            <a:spLocks noGrp="1"/>
          </p:cNvSpPr>
          <p:nvPr>
            <p:ph type="ftr" sz="quarter" idx="11"/>
          </p:nvPr>
        </p:nvSpPr>
        <p:spPr/>
        <p:txBody>
          <a:bodyPr/>
          <a:lstStyle>
            <a:lvl1pPr>
              <a:defRPr/>
            </a:lvl1pPr>
          </a:lstStyle>
          <a:p>
            <a:pPr>
              <a:defRPr/>
            </a:pPr>
            <a:endParaRPr lang="es-ES"/>
          </a:p>
        </p:txBody>
      </p:sp>
      <p:sp>
        <p:nvSpPr>
          <p:cNvPr id="9" name="5 Marcador de número de diapositiva"/>
          <p:cNvSpPr>
            <a:spLocks noGrp="1"/>
          </p:cNvSpPr>
          <p:nvPr>
            <p:ph type="sldNum" sz="quarter" idx="12"/>
          </p:nvPr>
        </p:nvSpPr>
        <p:spPr/>
        <p:txBody>
          <a:bodyPr/>
          <a:lstStyle>
            <a:lvl1pPr>
              <a:defRPr/>
            </a:lvl1pPr>
          </a:lstStyle>
          <a:p>
            <a:fld id="{A12FABE2-5027-46E5-BCDE-8270795DA9D2}" type="slidenum">
              <a:rPr lang="es-ES"/>
              <a:pPr/>
              <a:t>‹Nº›</a:t>
            </a:fld>
            <a:endParaRPr lang="es-ES"/>
          </a:p>
        </p:txBody>
      </p:sp>
    </p:spTree>
    <p:extLst>
      <p:ext uri="{BB962C8B-B14F-4D97-AF65-F5344CB8AC3E}">
        <p14:creationId xmlns:p14="http://schemas.microsoft.com/office/powerpoint/2010/main" val="12108132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3 Marcador de fecha"/>
          <p:cNvSpPr>
            <a:spLocks noGrp="1"/>
          </p:cNvSpPr>
          <p:nvPr>
            <p:ph type="dt" sz="half" idx="10"/>
          </p:nvPr>
        </p:nvSpPr>
        <p:spPr/>
        <p:txBody>
          <a:bodyPr/>
          <a:lstStyle>
            <a:lvl1pPr>
              <a:defRPr/>
            </a:lvl1pPr>
          </a:lstStyle>
          <a:p>
            <a:pPr>
              <a:defRPr/>
            </a:pPr>
            <a:fld id="{E7F5E0B8-B772-4628-909D-44DD17BAC8A2}" type="datetimeFigureOut">
              <a:rPr lang="es-ES"/>
              <a:pPr>
                <a:defRPr/>
              </a:pPr>
              <a:t>28/12/2012</a:t>
            </a:fld>
            <a:endParaRPr lang="es-ES"/>
          </a:p>
        </p:txBody>
      </p:sp>
      <p:sp>
        <p:nvSpPr>
          <p:cNvPr id="4" name="4 Marcador de pie de página"/>
          <p:cNvSpPr>
            <a:spLocks noGrp="1"/>
          </p:cNvSpPr>
          <p:nvPr>
            <p:ph type="ftr" sz="quarter" idx="11"/>
          </p:nvPr>
        </p:nvSpPr>
        <p:spPr/>
        <p:txBody>
          <a:bodyPr/>
          <a:lstStyle>
            <a:lvl1pPr>
              <a:defRPr/>
            </a:lvl1pPr>
          </a:lstStyle>
          <a:p>
            <a:pPr>
              <a:defRPr/>
            </a:pPr>
            <a:endParaRPr lang="es-ES"/>
          </a:p>
        </p:txBody>
      </p:sp>
      <p:sp>
        <p:nvSpPr>
          <p:cNvPr id="5" name="5 Marcador de número de diapositiva"/>
          <p:cNvSpPr>
            <a:spLocks noGrp="1"/>
          </p:cNvSpPr>
          <p:nvPr>
            <p:ph type="sldNum" sz="quarter" idx="12"/>
          </p:nvPr>
        </p:nvSpPr>
        <p:spPr/>
        <p:txBody>
          <a:bodyPr/>
          <a:lstStyle>
            <a:lvl1pPr>
              <a:defRPr/>
            </a:lvl1pPr>
          </a:lstStyle>
          <a:p>
            <a:fld id="{E6E1F361-DBB0-4E6A-AA3F-26074714793B}" type="slidenum">
              <a:rPr lang="es-ES"/>
              <a:pPr/>
              <a:t>‹Nº›</a:t>
            </a:fld>
            <a:endParaRPr lang="es-ES"/>
          </a:p>
        </p:txBody>
      </p:sp>
    </p:spTree>
    <p:extLst>
      <p:ext uri="{BB962C8B-B14F-4D97-AF65-F5344CB8AC3E}">
        <p14:creationId xmlns:p14="http://schemas.microsoft.com/office/powerpoint/2010/main" val="40849135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3 Marcador de fecha"/>
          <p:cNvSpPr>
            <a:spLocks noGrp="1"/>
          </p:cNvSpPr>
          <p:nvPr>
            <p:ph type="dt" sz="half" idx="10"/>
          </p:nvPr>
        </p:nvSpPr>
        <p:spPr/>
        <p:txBody>
          <a:bodyPr/>
          <a:lstStyle>
            <a:lvl1pPr>
              <a:defRPr/>
            </a:lvl1pPr>
          </a:lstStyle>
          <a:p>
            <a:pPr>
              <a:defRPr/>
            </a:pPr>
            <a:fld id="{80DA9DFE-D3B7-4C2E-BD88-9B8D9B2BF0F2}" type="datetimeFigureOut">
              <a:rPr lang="es-ES"/>
              <a:pPr>
                <a:defRPr/>
              </a:pPr>
              <a:t>28/12/2012</a:t>
            </a:fld>
            <a:endParaRPr lang="es-ES"/>
          </a:p>
        </p:txBody>
      </p:sp>
      <p:sp>
        <p:nvSpPr>
          <p:cNvPr id="3" name="4 Marcador de pie de página"/>
          <p:cNvSpPr>
            <a:spLocks noGrp="1"/>
          </p:cNvSpPr>
          <p:nvPr>
            <p:ph type="ftr" sz="quarter" idx="11"/>
          </p:nvPr>
        </p:nvSpPr>
        <p:spPr/>
        <p:txBody>
          <a:bodyPr/>
          <a:lstStyle>
            <a:lvl1pPr>
              <a:defRPr/>
            </a:lvl1pPr>
          </a:lstStyle>
          <a:p>
            <a:pPr>
              <a:defRPr/>
            </a:pPr>
            <a:endParaRPr lang="es-ES"/>
          </a:p>
        </p:txBody>
      </p:sp>
      <p:sp>
        <p:nvSpPr>
          <p:cNvPr id="4" name="5 Marcador de número de diapositiva"/>
          <p:cNvSpPr>
            <a:spLocks noGrp="1"/>
          </p:cNvSpPr>
          <p:nvPr>
            <p:ph type="sldNum" sz="quarter" idx="12"/>
          </p:nvPr>
        </p:nvSpPr>
        <p:spPr/>
        <p:txBody>
          <a:bodyPr/>
          <a:lstStyle>
            <a:lvl1pPr>
              <a:defRPr/>
            </a:lvl1pPr>
          </a:lstStyle>
          <a:p>
            <a:fld id="{748D8C29-B796-420E-B6B5-DABF236B13C8}" type="slidenum">
              <a:rPr lang="es-ES"/>
              <a:pPr/>
              <a:t>‹Nº›</a:t>
            </a:fld>
            <a:endParaRPr lang="es-ES"/>
          </a:p>
        </p:txBody>
      </p:sp>
    </p:spTree>
    <p:extLst>
      <p:ext uri="{BB962C8B-B14F-4D97-AF65-F5344CB8AC3E}">
        <p14:creationId xmlns:p14="http://schemas.microsoft.com/office/powerpoint/2010/main" val="40564293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B872FA0C-D8D6-414F-B759-FCCEEE8B8D5B}" type="datetimeFigureOut">
              <a:rPr lang="es-ES"/>
              <a:pPr>
                <a:defRPr/>
              </a:pPr>
              <a:t>28/12/2012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fld id="{32653D7F-4FCC-463E-B5BE-D2C573572EF2}" type="slidenum">
              <a:rPr lang="es-ES"/>
              <a:pPr/>
              <a:t>‹Nº›</a:t>
            </a:fld>
            <a:endParaRPr lang="es-ES"/>
          </a:p>
        </p:txBody>
      </p:sp>
    </p:spTree>
    <p:extLst>
      <p:ext uri="{BB962C8B-B14F-4D97-AF65-F5344CB8AC3E}">
        <p14:creationId xmlns:p14="http://schemas.microsoft.com/office/powerpoint/2010/main" val="19107727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smtClean="0"/>
              <a:t>Haga clic en el icono para agregar una imagen</a:t>
            </a:r>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3 Marcador de fecha"/>
          <p:cNvSpPr>
            <a:spLocks noGrp="1"/>
          </p:cNvSpPr>
          <p:nvPr>
            <p:ph type="dt" sz="half" idx="10"/>
          </p:nvPr>
        </p:nvSpPr>
        <p:spPr/>
        <p:txBody>
          <a:bodyPr/>
          <a:lstStyle>
            <a:lvl1pPr>
              <a:defRPr/>
            </a:lvl1pPr>
          </a:lstStyle>
          <a:p>
            <a:pPr>
              <a:defRPr/>
            </a:pPr>
            <a:fld id="{D3668145-86EA-47E3-AE7F-405B41CC37DB}" type="datetimeFigureOut">
              <a:rPr lang="es-ES"/>
              <a:pPr>
                <a:defRPr/>
              </a:pPr>
              <a:t>28/12/2012</a:t>
            </a:fld>
            <a:endParaRPr lang="es-ES"/>
          </a:p>
        </p:txBody>
      </p:sp>
      <p:sp>
        <p:nvSpPr>
          <p:cNvPr id="6" name="4 Marcador de pie de página"/>
          <p:cNvSpPr>
            <a:spLocks noGrp="1"/>
          </p:cNvSpPr>
          <p:nvPr>
            <p:ph type="ftr" sz="quarter" idx="11"/>
          </p:nvPr>
        </p:nvSpPr>
        <p:spPr/>
        <p:txBody>
          <a:bodyPr/>
          <a:lstStyle>
            <a:lvl1pPr>
              <a:defRPr/>
            </a:lvl1pPr>
          </a:lstStyle>
          <a:p>
            <a:pPr>
              <a:defRPr/>
            </a:pPr>
            <a:endParaRPr lang="es-ES"/>
          </a:p>
        </p:txBody>
      </p:sp>
      <p:sp>
        <p:nvSpPr>
          <p:cNvPr id="7" name="5 Marcador de número de diapositiva"/>
          <p:cNvSpPr>
            <a:spLocks noGrp="1"/>
          </p:cNvSpPr>
          <p:nvPr>
            <p:ph type="sldNum" sz="quarter" idx="12"/>
          </p:nvPr>
        </p:nvSpPr>
        <p:spPr/>
        <p:txBody>
          <a:bodyPr/>
          <a:lstStyle>
            <a:lvl1pPr>
              <a:defRPr/>
            </a:lvl1pPr>
          </a:lstStyle>
          <a:p>
            <a:fld id="{6379E38C-F6DD-4B66-ADBF-C0D87C7108AE}" type="slidenum">
              <a:rPr lang="es-ES"/>
              <a:pPr/>
              <a:t>‹Nº›</a:t>
            </a:fld>
            <a:endParaRPr lang="es-ES"/>
          </a:p>
        </p:txBody>
      </p:sp>
    </p:spTree>
    <p:extLst>
      <p:ext uri="{BB962C8B-B14F-4D97-AF65-F5344CB8AC3E}">
        <p14:creationId xmlns:p14="http://schemas.microsoft.com/office/powerpoint/2010/main" val="3651546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643C81AD-EA8C-4BF4-A711-2A71D9E29B5E}" type="datetimeFigureOut">
              <a:rPr lang="es-ES"/>
              <a:pPr>
                <a:defRPr/>
              </a:pPr>
              <a:t>28/12/2012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fld id="{5C120323-1203-485A-946F-D9FCABA5BF70}" type="slidenum">
              <a:rPr lang="es-ES"/>
              <a:pPr/>
              <a:t>‹Nº›</a:t>
            </a:fld>
            <a:endParaRPr lang="es-ES"/>
          </a:p>
        </p:txBody>
      </p:sp>
    </p:spTree>
    <p:extLst>
      <p:ext uri="{BB962C8B-B14F-4D97-AF65-F5344CB8AC3E}">
        <p14:creationId xmlns:p14="http://schemas.microsoft.com/office/powerpoint/2010/main" val="40601828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fld id="{3365EED8-B53C-4967-BA81-AA4F498D1941}" type="datetimeFigureOut">
              <a:rPr lang="es-ES"/>
              <a:pPr>
                <a:defRPr/>
              </a:pPr>
              <a:t>28/12/2012</a:t>
            </a:fld>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fld id="{C9EEE7EB-DEF1-4AE1-8903-DE47AD126DB5}" type="slidenum">
              <a:rPr lang="es-ES"/>
              <a:pPr/>
              <a:t>‹Nº›</a:t>
            </a:fld>
            <a:endParaRPr lang="es-ES"/>
          </a:p>
        </p:txBody>
      </p:sp>
    </p:spTree>
    <p:extLst>
      <p:ext uri="{BB962C8B-B14F-4D97-AF65-F5344CB8AC3E}">
        <p14:creationId xmlns:p14="http://schemas.microsoft.com/office/powerpoint/2010/main" val="34343998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1122363"/>
            <a:ext cx="6858000" cy="2387600"/>
          </a:xfrm>
        </p:spPr>
        <p:txBody>
          <a:bodyPr anchor="b"/>
          <a:lstStyle>
            <a:lvl1pPr algn="ctr">
              <a:defRPr sz="6000"/>
            </a:lvl1pPr>
          </a:lstStyle>
          <a:p>
            <a:r>
              <a:rPr lang="es-ES" smtClean="0"/>
              <a:t>Haga clic para modificar el estilo de título del patrón</a:t>
            </a:r>
            <a:endParaRPr lang="es-AR"/>
          </a:p>
        </p:txBody>
      </p:sp>
      <p:sp>
        <p:nvSpPr>
          <p:cNvPr id="3" name="Subtítulo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AR"/>
          </a:p>
        </p:txBody>
      </p:sp>
      <p:sp>
        <p:nvSpPr>
          <p:cNvPr id="4" name="Marcador de fecha 3"/>
          <p:cNvSpPr>
            <a:spLocks noGrp="1"/>
          </p:cNvSpPr>
          <p:nvPr>
            <p:ph type="dt" sz="half" idx="10"/>
          </p:nvPr>
        </p:nvSpPr>
        <p:spPr/>
        <p:txBody>
          <a:bodyPr/>
          <a:lstStyle>
            <a:lvl1pPr>
              <a:defRPr/>
            </a:lvl1pPr>
          </a:lstStyle>
          <a:p>
            <a:endParaRPr lang="es-ES_tradnl">
              <a:solidFill>
                <a:srgbClr val="000000"/>
              </a:solidFill>
            </a:endParaRPr>
          </a:p>
        </p:txBody>
      </p:sp>
      <p:sp>
        <p:nvSpPr>
          <p:cNvPr id="5" name="Marcador de pie de página 4"/>
          <p:cNvSpPr>
            <a:spLocks noGrp="1"/>
          </p:cNvSpPr>
          <p:nvPr>
            <p:ph type="ftr" sz="quarter" idx="11"/>
          </p:nvPr>
        </p:nvSpPr>
        <p:spPr/>
        <p:txBody>
          <a:bodyPr/>
          <a:lstStyle>
            <a:lvl1pPr>
              <a:defRPr/>
            </a:lvl1pPr>
          </a:lstStyle>
          <a:p>
            <a:endParaRPr lang="es-ES_tradnl">
              <a:solidFill>
                <a:srgbClr val="000000"/>
              </a:solidFill>
            </a:endParaRPr>
          </a:p>
        </p:txBody>
      </p:sp>
      <p:sp>
        <p:nvSpPr>
          <p:cNvPr id="6" name="Marcador de número de diapositiva 5"/>
          <p:cNvSpPr>
            <a:spLocks noGrp="1"/>
          </p:cNvSpPr>
          <p:nvPr>
            <p:ph type="sldNum" sz="quarter" idx="12"/>
          </p:nvPr>
        </p:nvSpPr>
        <p:spPr/>
        <p:txBody>
          <a:bodyPr/>
          <a:lstStyle>
            <a:lvl1pPr>
              <a:defRPr/>
            </a:lvl1pPr>
          </a:lstStyle>
          <a:p>
            <a:fld id="{EAE0EF14-236A-4AEF-8377-6139F281AA6A}"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11349134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050" name="1 Marcador de título"/>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smtClean="0"/>
              <a:t>Haga clic para modificar el estilo de título del patrón</a:t>
            </a:r>
          </a:p>
        </p:txBody>
      </p:sp>
      <p:sp>
        <p:nvSpPr>
          <p:cNvPr id="2051" name="2 Marcador de texto"/>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0540BC34-D8E7-4B28-9B50-95841BF14B25}" type="datetimeFigureOut">
              <a:rPr lang="es-ES"/>
              <a:pPr>
                <a:defRPr/>
              </a:pPr>
              <a:t>28/12/2012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FFFFFF"/>
                </a:solidFill>
                <a:latin typeface="Calibri" panose="020F0502020204030204" pitchFamily="34" charset="0"/>
              </a:defRPr>
            </a:lvl1pPr>
          </a:lstStyle>
          <a:p>
            <a:fld id="{3D895724-42A2-4472-B220-81B15707430A}" type="slidenum">
              <a:rPr lang="es-ES"/>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_tradnl">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s-ES_tradnl">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lvl1pPr>
          </a:lstStyle>
          <a:p>
            <a:fld id="{73E5844F-3AC5-4172-9CAC-1456C9A0B29B}" type="slidenum">
              <a:rPr lang="es-ES_tradnl">
                <a:solidFill>
                  <a:srgbClr val="000000"/>
                </a:solidFill>
              </a:rPr>
              <a:pPr/>
              <a:t>‹Nº›</a:t>
            </a:fld>
            <a:endParaRPr lang="es-ES_tradnl">
              <a:solidFill>
                <a:srgbClr val="000000"/>
              </a:solidFill>
            </a:endParaRPr>
          </a:p>
        </p:txBody>
      </p:sp>
    </p:spTree>
    <p:extLst>
      <p:ext uri="{BB962C8B-B14F-4D97-AF65-F5344CB8AC3E}">
        <p14:creationId xmlns:p14="http://schemas.microsoft.com/office/powerpoint/2010/main" val="2505855772"/>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2.xml"/><Relationship Id="rId6" Type="http://schemas.openxmlformats.org/officeDocument/2006/relationships/image" Target="../media/image4.gif"/><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gif"/><Relationship Id="rId1" Type="http://schemas.openxmlformats.org/officeDocument/2006/relationships/slideLayout" Target="../slideLayouts/slideLayout2.xml"/><Relationship Id="rId4" Type="http://schemas.openxmlformats.org/officeDocument/2006/relationships/image" Target="../media/image10.gif"/></Relationships>
</file>

<file path=ppt/slides/_rels/slide4.xml.rels><?xml version="1.0" encoding="UTF-8" standalone="yes"?>
<Relationships xmlns="http://schemas.openxmlformats.org/package/2006/relationships"><Relationship Id="rId8" Type="http://schemas.openxmlformats.org/officeDocument/2006/relationships/image" Target="../media/image17.gif"/><Relationship Id="rId3" Type="http://schemas.openxmlformats.org/officeDocument/2006/relationships/image" Target="../media/image12.png"/><Relationship Id="rId7" Type="http://schemas.openxmlformats.org/officeDocument/2006/relationships/image" Target="../media/image16.gif"/><Relationship Id="rId2" Type="http://schemas.openxmlformats.org/officeDocument/2006/relationships/image" Target="../media/image11.jpeg"/><Relationship Id="rId1" Type="http://schemas.openxmlformats.org/officeDocument/2006/relationships/slideLayout" Target="../slideLayouts/slideLayout1.xml"/><Relationship Id="rId6" Type="http://schemas.openxmlformats.org/officeDocument/2006/relationships/image" Target="../media/image15.gif"/><Relationship Id="rId5" Type="http://schemas.openxmlformats.org/officeDocument/2006/relationships/image" Target="../media/image14.gif"/><Relationship Id="rId10" Type="http://schemas.openxmlformats.org/officeDocument/2006/relationships/image" Target="../media/image19.gif"/><Relationship Id="rId4" Type="http://schemas.openxmlformats.org/officeDocument/2006/relationships/image" Target="../media/image13.gif"/><Relationship Id="rId9" Type="http://schemas.openxmlformats.org/officeDocument/2006/relationships/image" Target="../media/image18.gif"/></Relationships>
</file>

<file path=ppt/slides/_rels/slide5.xml.rels><?xml version="1.0" encoding="UTF-8" standalone="yes"?>
<Relationships xmlns="http://schemas.openxmlformats.org/package/2006/relationships"><Relationship Id="rId2" Type="http://schemas.openxmlformats.org/officeDocument/2006/relationships/image" Target="../media/image20.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1.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3.gif"/><Relationship Id="rId2" Type="http://schemas.openxmlformats.org/officeDocument/2006/relationships/image" Target="../media/image22.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image" Target="../media/image27.gif"/><Relationship Id="rId7" Type="http://schemas.openxmlformats.org/officeDocument/2006/relationships/image" Target="../media/image4.gif"/><Relationship Id="rId2" Type="http://schemas.openxmlformats.org/officeDocument/2006/relationships/image" Target="../media/image26.gif"/><Relationship Id="rId1" Type="http://schemas.openxmlformats.org/officeDocument/2006/relationships/slideLayout" Target="../slideLayouts/slideLayout2.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25.gif"/><Relationship Id="rId9" Type="http://schemas.openxmlformats.org/officeDocument/2006/relationships/image" Target="../media/image6.gif"/></Relationships>
</file>

<file path=ppt/slides/_rels/slide10.xml.rels><?xml version="1.0" encoding="UTF-8" standalone="yes"?>
<Relationships xmlns="http://schemas.openxmlformats.org/package/2006/relationships"><Relationship Id="rId3" Type="http://schemas.openxmlformats.org/officeDocument/2006/relationships/image" Target="../media/image29.gif"/><Relationship Id="rId2" Type="http://schemas.openxmlformats.org/officeDocument/2006/relationships/image" Target="../media/image28.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0.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1.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C:\Users\SAFI\Pictures\b2389gtq.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571625" y="2286000"/>
            <a:ext cx="5362575" cy="3219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2" name="Picture 2" descr="C:\Users\SAFI\Pictures\a.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4357688" y="714375"/>
            <a:ext cx="476250"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3" name="Picture 3" descr="C:\Users\SAFI\Pictures\c.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2000250" y="714375"/>
            <a:ext cx="51435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4" name="Picture 4" descr="C:\Users\SAFI\Pictures\c.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5072063" y="714375"/>
            <a:ext cx="51435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5" name="Picture 5" descr="C:\Users\SAFI\Pictures\h.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5786438" y="714375"/>
            <a:ext cx="533400"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Picture 6" descr="C:\Users\SAFI\Pictures\l.gif"/>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3643313" y="714375"/>
            <a:ext cx="466725"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7" name="Picture 7" descr="C:\Users\SAFI\Pictures\o.gif"/>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2786063" y="714375"/>
            <a:ext cx="56197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Picture 8" descr="C:\Users\SAFI\Pictures\o.gif"/>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6572250" y="714375"/>
            <a:ext cx="56197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15000">
    <p:sndAc>
      <p:stSnd loop="1">
        <p:snd r:embed="rId2" name="FelizCumpleanosTradicional.wav"/>
      </p:stSnd>
    </p:sndAc>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7"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ppt_x"/>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47" presetClass="entr" presetSubtype="0" fill="hold" nodeType="clickEffect">
                                  <p:stCondLst>
                                    <p:cond delay="0"/>
                                  </p:stCondLst>
                                  <p:childTnLst>
                                    <p:set>
                                      <p:cBhvr>
                                        <p:cTn id="12" dur="1" fill="hold">
                                          <p:stCondLst>
                                            <p:cond delay="0"/>
                                          </p:stCondLst>
                                        </p:cTn>
                                        <p:tgtEl>
                                          <p:spTgt spid="20483"/>
                                        </p:tgtEl>
                                        <p:attrNameLst>
                                          <p:attrName>style.visibility</p:attrName>
                                        </p:attrNameLst>
                                      </p:cBhvr>
                                      <p:to>
                                        <p:strVal val="visible"/>
                                      </p:to>
                                    </p:set>
                                    <p:animEffect transition="in" filter="fade">
                                      <p:cBhvr>
                                        <p:cTn id="13" dur="1000"/>
                                        <p:tgtEl>
                                          <p:spTgt spid="20483"/>
                                        </p:tgtEl>
                                      </p:cBhvr>
                                    </p:animEffect>
                                    <p:anim calcmode="lin" valueType="num">
                                      <p:cBhvr>
                                        <p:cTn id="14" dur="1000" fill="hold"/>
                                        <p:tgtEl>
                                          <p:spTgt spid="20483"/>
                                        </p:tgtEl>
                                        <p:attrNameLst>
                                          <p:attrName>ppt_x</p:attrName>
                                        </p:attrNameLst>
                                      </p:cBhvr>
                                      <p:tavLst>
                                        <p:tav tm="0">
                                          <p:val>
                                            <p:strVal val="#ppt_x"/>
                                          </p:val>
                                        </p:tav>
                                        <p:tav tm="100000">
                                          <p:val>
                                            <p:strVal val="#ppt_x"/>
                                          </p:val>
                                        </p:tav>
                                      </p:tavLst>
                                    </p:anim>
                                    <p:anim calcmode="lin" valueType="num">
                                      <p:cBhvr>
                                        <p:cTn id="15" dur="1000" fill="hold"/>
                                        <p:tgtEl>
                                          <p:spTgt spid="20483"/>
                                        </p:tgtEl>
                                        <p:attrNameLst>
                                          <p:attrName>ppt_y</p:attrName>
                                        </p:attrNameLst>
                                      </p:cBhvr>
                                      <p:tavLst>
                                        <p:tav tm="0">
                                          <p:val>
                                            <p:strVal val="#ppt_y-.1"/>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47" presetClass="entr" presetSubtype="0" fill="hold" nodeType="clickEffect">
                                  <p:stCondLst>
                                    <p:cond delay="0"/>
                                  </p:stCondLst>
                                  <p:childTnLst>
                                    <p:set>
                                      <p:cBhvr>
                                        <p:cTn id="19" dur="1" fill="hold">
                                          <p:stCondLst>
                                            <p:cond delay="0"/>
                                          </p:stCondLst>
                                        </p:cTn>
                                        <p:tgtEl>
                                          <p:spTgt spid="20487"/>
                                        </p:tgtEl>
                                        <p:attrNameLst>
                                          <p:attrName>style.visibility</p:attrName>
                                        </p:attrNameLst>
                                      </p:cBhvr>
                                      <p:to>
                                        <p:strVal val="visible"/>
                                      </p:to>
                                    </p:set>
                                    <p:animEffect transition="in" filter="fade">
                                      <p:cBhvr>
                                        <p:cTn id="20" dur="1000"/>
                                        <p:tgtEl>
                                          <p:spTgt spid="20487"/>
                                        </p:tgtEl>
                                      </p:cBhvr>
                                    </p:animEffect>
                                    <p:anim calcmode="lin" valueType="num">
                                      <p:cBhvr>
                                        <p:cTn id="21" dur="1000" fill="hold"/>
                                        <p:tgtEl>
                                          <p:spTgt spid="20487"/>
                                        </p:tgtEl>
                                        <p:attrNameLst>
                                          <p:attrName>ppt_x</p:attrName>
                                        </p:attrNameLst>
                                      </p:cBhvr>
                                      <p:tavLst>
                                        <p:tav tm="0">
                                          <p:val>
                                            <p:strVal val="#ppt_x"/>
                                          </p:val>
                                        </p:tav>
                                        <p:tav tm="100000">
                                          <p:val>
                                            <p:strVal val="#ppt_x"/>
                                          </p:val>
                                        </p:tav>
                                      </p:tavLst>
                                    </p:anim>
                                    <p:anim calcmode="lin" valueType="num">
                                      <p:cBhvr>
                                        <p:cTn id="22" dur="1000" fill="hold"/>
                                        <p:tgtEl>
                                          <p:spTgt spid="20487"/>
                                        </p:tgtEl>
                                        <p:attrNameLst>
                                          <p:attrName>ppt_y</p:attrName>
                                        </p:attrNameLst>
                                      </p:cBhvr>
                                      <p:tavLst>
                                        <p:tav tm="0">
                                          <p:val>
                                            <p:strVal val="#ppt_y-.1"/>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47" presetClass="entr" presetSubtype="0" fill="hold" nodeType="clickEffect">
                                  <p:stCondLst>
                                    <p:cond delay="0"/>
                                  </p:stCondLst>
                                  <p:childTnLst>
                                    <p:set>
                                      <p:cBhvr>
                                        <p:cTn id="26" dur="1" fill="hold">
                                          <p:stCondLst>
                                            <p:cond delay="0"/>
                                          </p:stCondLst>
                                        </p:cTn>
                                        <p:tgtEl>
                                          <p:spTgt spid="20486"/>
                                        </p:tgtEl>
                                        <p:attrNameLst>
                                          <p:attrName>style.visibility</p:attrName>
                                        </p:attrNameLst>
                                      </p:cBhvr>
                                      <p:to>
                                        <p:strVal val="visible"/>
                                      </p:to>
                                    </p:set>
                                    <p:animEffect transition="in" filter="fade">
                                      <p:cBhvr>
                                        <p:cTn id="27" dur="1000"/>
                                        <p:tgtEl>
                                          <p:spTgt spid="20486"/>
                                        </p:tgtEl>
                                      </p:cBhvr>
                                    </p:animEffect>
                                    <p:anim calcmode="lin" valueType="num">
                                      <p:cBhvr>
                                        <p:cTn id="28" dur="1000" fill="hold"/>
                                        <p:tgtEl>
                                          <p:spTgt spid="20486"/>
                                        </p:tgtEl>
                                        <p:attrNameLst>
                                          <p:attrName>ppt_x</p:attrName>
                                        </p:attrNameLst>
                                      </p:cBhvr>
                                      <p:tavLst>
                                        <p:tav tm="0">
                                          <p:val>
                                            <p:strVal val="#ppt_x"/>
                                          </p:val>
                                        </p:tav>
                                        <p:tav tm="100000">
                                          <p:val>
                                            <p:strVal val="#ppt_x"/>
                                          </p:val>
                                        </p:tav>
                                      </p:tavLst>
                                    </p:anim>
                                    <p:anim calcmode="lin" valueType="num">
                                      <p:cBhvr>
                                        <p:cTn id="29" dur="1000" fill="hold"/>
                                        <p:tgtEl>
                                          <p:spTgt spid="20486"/>
                                        </p:tgtEl>
                                        <p:attrNameLst>
                                          <p:attrName>ppt_y</p:attrName>
                                        </p:attrNameLst>
                                      </p:cBhvr>
                                      <p:tavLst>
                                        <p:tav tm="0">
                                          <p:val>
                                            <p:strVal val="#ppt_y-.1"/>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47" presetClass="entr" presetSubtype="0" fill="hold" nodeType="clickEffect">
                                  <p:stCondLst>
                                    <p:cond delay="0"/>
                                  </p:stCondLst>
                                  <p:childTnLst>
                                    <p:set>
                                      <p:cBhvr>
                                        <p:cTn id="33" dur="1" fill="hold">
                                          <p:stCondLst>
                                            <p:cond delay="0"/>
                                          </p:stCondLst>
                                        </p:cTn>
                                        <p:tgtEl>
                                          <p:spTgt spid="20482"/>
                                        </p:tgtEl>
                                        <p:attrNameLst>
                                          <p:attrName>style.visibility</p:attrName>
                                        </p:attrNameLst>
                                      </p:cBhvr>
                                      <p:to>
                                        <p:strVal val="visible"/>
                                      </p:to>
                                    </p:set>
                                    <p:animEffect transition="in" filter="fade">
                                      <p:cBhvr>
                                        <p:cTn id="34" dur="1000"/>
                                        <p:tgtEl>
                                          <p:spTgt spid="20482"/>
                                        </p:tgtEl>
                                      </p:cBhvr>
                                    </p:animEffect>
                                    <p:anim calcmode="lin" valueType="num">
                                      <p:cBhvr>
                                        <p:cTn id="35" dur="1000" fill="hold"/>
                                        <p:tgtEl>
                                          <p:spTgt spid="20482"/>
                                        </p:tgtEl>
                                        <p:attrNameLst>
                                          <p:attrName>ppt_x</p:attrName>
                                        </p:attrNameLst>
                                      </p:cBhvr>
                                      <p:tavLst>
                                        <p:tav tm="0">
                                          <p:val>
                                            <p:strVal val="#ppt_x"/>
                                          </p:val>
                                        </p:tav>
                                        <p:tav tm="100000">
                                          <p:val>
                                            <p:strVal val="#ppt_x"/>
                                          </p:val>
                                        </p:tav>
                                      </p:tavLst>
                                    </p:anim>
                                    <p:anim calcmode="lin" valueType="num">
                                      <p:cBhvr>
                                        <p:cTn id="36" dur="1000" fill="hold"/>
                                        <p:tgtEl>
                                          <p:spTgt spid="20482"/>
                                        </p:tgtEl>
                                        <p:attrNameLst>
                                          <p:attrName>ppt_y</p:attrName>
                                        </p:attrNameLst>
                                      </p:cBhvr>
                                      <p:tavLst>
                                        <p:tav tm="0">
                                          <p:val>
                                            <p:strVal val="#ppt_y-.1"/>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47" presetClass="entr" presetSubtype="0" fill="hold" nodeType="clickEffect">
                                  <p:stCondLst>
                                    <p:cond delay="0"/>
                                  </p:stCondLst>
                                  <p:childTnLst>
                                    <p:set>
                                      <p:cBhvr>
                                        <p:cTn id="40" dur="1" fill="hold">
                                          <p:stCondLst>
                                            <p:cond delay="0"/>
                                          </p:stCondLst>
                                        </p:cTn>
                                        <p:tgtEl>
                                          <p:spTgt spid="20484"/>
                                        </p:tgtEl>
                                        <p:attrNameLst>
                                          <p:attrName>style.visibility</p:attrName>
                                        </p:attrNameLst>
                                      </p:cBhvr>
                                      <p:to>
                                        <p:strVal val="visible"/>
                                      </p:to>
                                    </p:set>
                                    <p:animEffect transition="in" filter="fade">
                                      <p:cBhvr>
                                        <p:cTn id="41" dur="1000"/>
                                        <p:tgtEl>
                                          <p:spTgt spid="20484"/>
                                        </p:tgtEl>
                                      </p:cBhvr>
                                    </p:animEffect>
                                    <p:anim calcmode="lin" valueType="num">
                                      <p:cBhvr>
                                        <p:cTn id="42" dur="1000" fill="hold"/>
                                        <p:tgtEl>
                                          <p:spTgt spid="20484"/>
                                        </p:tgtEl>
                                        <p:attrNameLst>
                                          <p:attrName>ppt_x</p:attrName>
                                        </p:attrNameLst>
                                      </p:cBhvr>
                                      <p:tavLst>
                                        <p:tav tm="0">
                                          <p:val>
                                            <p:strVal val="#ppt_x"/>
                                          </p:val>
                                        </p:tav>
                                        <p:tav tm="100000">
                                          <p:val>
                                            <p:strVal val="#ppt_x"/>
                                          </p:val>
                                        </p:tav>
                                      </p:tavLst>
                                    </p:anim>
                                    <p:anim calcmode="lin" valueType="num">
                                      <p:cBhvr>
                                        <p:cTn id="43" dur="1000" fill="hold"/>
                                        <p:tgtEl>
                                          <p:spTgt spid="20484"/>
                                        </p:tgtEl>
                                        <p:attrNameLst>
                                          <p:attrName>ppt_y</p:attrName>
                                        </p:attrNameLst>
                                      </p:cBhvr>
                                      <p:tavLst>
                                        <p:tav tm="0">
                                          <p:val>
                                            <p:strVal val="#ppt_y-.1"/>
                                          </p:val>
                                        </p:tav>
                                        <p:tav tm="100000">
                                          <p:val>
                                            <p:strVal val="#ppt_y"/>
                                          </p:val>
                                        </p:tav>
                                      </p:tavLst>
                                    </p:anim>
                                  </p:childTnLst>
                                </p:cTn>
                              </p:par>
                            </p:childTnLst>
                          </p:cTn>
                        </p:par>
                      </p:childTnLst>
                    </p:cTn>
                  </p:par>
                  <p:par>
                    <p:cTn id="44" fill="hold" nodeType="clickPar">
                      <p:stCondLst>
                        <p:cond delay="indefinite"/>
                      </p:stCondLst>
                      <p:childTnLst>
                        <p:par>
                          <p:cTn id="45" fill="hold" nodeType="withGroup">
                            <p:stCondLst>
                              <p:cond delay="0"/>
                            </p:stCondLst>
                            <p:childTnLst>
                              <p:par>
                                <p:cTn id="46" presetID="47" presetClass="entr" presetSubtype="0" fill="hold" nodeType="clickEffect">
                                  <p:stCondLst>
                                    <p:cond delay="0"/>
                                  </p:stCondLst>
                                  <p:childTnLst>
                                    <p:set>
                                      <p:cBhvr>
                                        <p:cTn id="47" dur="1" fill="hold">
                                          <p:stCondLst>
                                            <p:cond delay="0"/>
                                          </p:stCondLst>
                                        </p:cTn>
                                        <p:tgtEl>
                                          <p:spTgt spid="20485"/>
                                        </p:tgtEl>
                                        <p:attrNameLst>
                                          <p:attrName>style.visibility</p:attrName>
                                        </p:attrNameLst>
                                      </p:cBhvr>
                                      <p:to>
                                        <p:strVal val="visible"/>
                                      </p:to>
                                    </p:set>
                                    <p:animEffect transition="in" filter="fade">
                                      <p:cBhvr>
                                        <p:cTn id="48" dur="1000"/>
                                        <p:tgtEl>
                                          <p:spTgt spid="20485"/>
                                        </p:tgtEl>
                                      </p:cBhvr>
                                    </p:animEffect>
                                    <p:anim calcmode="lin" valueType="num">
                                      <p:cBhvr>
                                        <p:cTn id="49" dur="1000" fill="hold"/>
                                        <p:tgtEl>
                                          <p:spTgt spid="20485"/>
                                        </p:tgtEl>
                                        <p:attrNameLst>
                                          <p:attrName>ppt_x</p:attrName>
                                        </p:attrNameLst>
                                      </p:cBhvr>
                                      <p:tavLst>
                                        <p:tav tm="0">
                                          <p:val>
                                            <p:strVal val="#ppt_x"/>
                                          </p:val>
                                        </p:tav>
                                        <p:tav tm="100000">
                                          <p:val>
                                            <p:strVal val="#ppt_x"/>
                                          </p:val>
                                        </p:tav>
                                      </p:tavLst>
                                    </p:anim>
                                    <p:anim calcmode="lin" valueType="num">
                                      <p:cBhvr>
                                        <p:cTn id="50" dur="1000" fill="hold"/>
                                        <p:tgtEl>
                                          <p:spTgt spid="20485"/>
                                        </p:tgtEl>
                                        <p:attrNameLst>
                                          <p:attrName>ppt_y</p:attrName>
                                        </p:attrNameLst>
                                      </p:cBhvr>
                                      <p:tavLst>
                                        <p:tav tm="0">
                                          <p:val>
                                            <p:strVal val="#ppt_y-.1"/>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47" presetClass="entr" presetSubtype="0" fill="hold" nodeType="clickEffect">
                                  <p:stCondLst>
                                    <p:cond delay="0"/>
                                  </p:stCondLst>
                                  <p:childTnLst>
                                    <p:set>
                                      <p:cBhvr>
                                        <p:cTn id="54" dur="1" fill="hold">
                                          <p:stCondLst>
                                            <p:cond delay="0"/>
                                          </p:stCondLst>
                                        </p:cTn>
                                        <p:tgtEl>
                                          <p:spTgt spid="20488"/>
                                        </p:tgtEl>
                                        <p:attrNameLst>
                                          <p:attrName>style.visibility</p:attrName>
                                        </p:attrNameLst>
                                      </p:cBhvr>
                                      <p:to>
                                        <p:strVal val="visible"/>
                                      </p:to>
                                    </p:set>
                                    <p:animEffect transition="in" filter="fade">
                                      <p:cBhvr>
                                        <p:cTn id="55" dur="1000"/>
                                        <p:tgtEl>
                                          <p:spTgt spid="20488"/>
                                        </p:tgtEl>
                                      </p:cBhvr>
                                    </p:animEffect>
                                    <p:anim calcmode="lin" valueType="num">
                                      <p:cBhvr>
                                        <p:cTn id="56" dur="1000" fill="hold"/>
                                        <p:tgtEl>
                                          <p:spTgt spid="20488"/>
                                        </p:tgtEl>
                                        <p:attrNameLst>
                                          <p:attrName>ppt_x</p:attrName>
                                        </p:attrNameLst>
                                      </p:cBhvr>
                                      <p:tavLst>
                                        <p:tav tm="0">
                                          <p:val>
                                            <p:strVal val="#ppt_x"/>
                                          </p:val>
                                        </p:tav>
                                        <p:tav tm="100000">
                                          <p:val>
                                            <p:strVal val="#ppt_x"/>
                                          </p:val>
                                        </p:tav>
                                      </p:tavLst>
                                    </p:anim>
                                    <p:anim calcmode="lin" valueType="num">
                                      <p:cBhvr>
                                        <p:cTn id="57" dur="1000" fill="hold"/>
                                        <p:tgtEl>
                                          <p:spTgt spid="2048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SAFI\Pictures\ahnight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7145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Picture 3" descr="C:\Users\SAFI\Pictures\ahnight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500" y="0"/>
            <a:ext cx="18573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Picture 4" descr="C:\Users\SAFI\Pictures\ahnight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1875" y="0"/>
            <a:ext cx="18573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1" name="Picture 5" descr="C:\Users\SAFI\Pictures\ahnight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29250" y="0"/>
            <a:ext cx="18573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2" name="Picture 6" descr="C:\Users\SAFI\Pictures\ahnight2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86625" y="0"/>
            <a:ext cx="18573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13 Rectángulo"/>
          <p:cNvSpPr>
            <a:spLocks noChangeArrowheads="1"/>
          </p:cNvSpPr>
          <p:nvPr/>
        </p:nvSpPr>
        <p:spPr bwMode="auto">
          <a:xfrm>
            <a:off x="642938" y="1428750"/>
            <a:ext cx="8143875" cy="5078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es-ES_tradnl" sz="2400" b="1">
              <a:solidFill>
                <a:srgbClr val="FFC000"/>
              </a:solidFill>
              <a:latin typeface="Comic Sans MS" panose="030F0702030302020204" pitchFamily="66" charset="0"/>
            </a:endParaRPr>
          </a:p>
          <a:p>
            <a:pPr algn="ctr" eaLnBrk="1" hangingPunct="1"/>
            <a:r>
              <a:rPr lang="es-ES_tradnl" sz="2800" b="1">
                <a:solidFill>
                  <a:srgbClr val="FFC000"/>
                </a:solidFill>
                <a:latin typeface="Comic Sans MS" panose="030F0702030302020204" pitchFamily="66" charset="0"/>
              </a:rPr>
              <a:t>En este día tan especial quiero darte las gracias por tu ayuda incondicional para conmigo, por ser mi maestro, por la amistad que me brindas, por ser el mejor de los amigos.</a:t>
            </a:r>
          </a:p>
          <a:p>
            <a:pPr algn="ctr" eaLnBrk="1" hangingPunct="1"/>
            <a:r>
              <a:rPr lang="es-ES_tradnl" sz="2800" b="1">
                <a:solidFill>
                  <a:srgbClr val="FFC000"/>
                </a:solidFill>
                <a:latin typeface="Comic Sans MS" panose="030F0702030302020204" pitchFamily="66" charset="0"/>
              </a:rPr>
              <a:t>Te deseo muchas felicidades, éxitos, oportunidades y logros en tu vida personal y en todo aquello que te propongas, anheles y desees y que Dios ilumine siempre tu camino.</a:t>
            </a:r>
          </a:p>
          <a:p>
            <a:pPr algn="ctr" eaLnBrk="1" hangingPunct="1">
              <a:spcBef>
                <a:spcPct val="50000"/>
              </a:spcBef>
            </a:pPr>
            <a:r>
              <a:rPr lang="es-ES_tradnl" sz="3200" b="1">
                <a:solidFill>
                  <a:srgbClr val="FFC000"/>
                </a:solidFill>
                <a:latin typeface="Comic Sans MS" panose="030F0702030302020204" pitchFamily="66" charset="0"/>
              </a:rPr>
              <a:t>¡¡¡FELIZ CUMPLEAÑOS!!!</a:t>
            </a:r>
            <a:endParaRPr lang="es-ES" sz="3200" b="1">
              <a:solidFill>
                <a:srgbClr val="FFC000"/>
              </a:solidFill>
              <a:latin typeface="Comic Sans MS" panose="030F0702030302020204" pitchFamily="66" charset="0"/>
            </a:endParaRPr>
          </a:p>
        </p:txBody>
      </p:sp>
      <p:sp>
        <p:nvSpPr>
          <p:cNvPr id="15" name="14 Rectángulo"/>
          <p:cNvSpPr>
            <a:spLocks noChangeArrowheads="1"/>
          </p:cNvSpPr>
          <p:nvPr/>
        </p:nvSpPr>
        <p:spPr bwMode="auto">
          <a:xfrm>
            <a:off x="2000250" y="500063"/>
            <a:ext cx="5214938"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s-ES_tradnl" sz="5400" b="1">
                <a:solidFill>
                  <a:srgbClr val="FFC000"/>
                </a:solidFill>
                <a:latin typeface="Comic Sans MS" panose="030F0702030302020204" pitchFamily="66" charset="0"/>
              </a:rPr>
              <a:t>Amigo Colacho</a:t>
            </a:r>
          </a:p>
        </p:txBody>
      </p:sp>
    </p:spTree>
  </p:cSld>
  <p:clrMapOvr>
    <a:masterClrMapping/>
  </p:clrMapOvr>
  <p:transition advTm="15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5">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5">
                                            <p:txEl>
                                              <p:pRg st="0" end="0"/>
                                            </p:txEl>
                                          </p:spTgt>
                                        </p:tgtEl>
                                        <p:attrNameLst>
                                          <p:attrName>ppt_w</p:attrName>
                                        </p:attrNameLst>
                                      </p:cBhvr>
                                    </p:anim>
                                    <p:anim by="(#ppt_w*0.50)" calcmode="lin" valueType="num">
                                      <p:cBhvr>
                                        <p:cTn id="8" dur="500" decel="50000" autoRev="1" fill="hold">
                                          <p:stCondLst>
                                            <p:cond delay="0"/>
                                          </p:stCondLst>
                                        </p:cTn>
                                        <p:tgtEl>
                                          <p:spTgt spid="15">
                                            <p:txEl>
                                              <p:pRg st="0" end="0"/>
                                            </p:txEl>
                                          </p:spTgt>
                                        </p:tgtEl>
                                        <p:attrNameLst>
                                          <p:attrName>ppt_x</p:attrName>
                                        </p:attrNameLst>
                                      </p:cBhvr>
                                    </p:anim>
                                    <p:anim from="(-#ppt_h/2)" to="(#ppt_y)" calcmode="lin" valueType="num">
                                      <p:cBhvr>
                                        <p:cTn id="9" dur="1000" fill="hold">
                                          <p:stCondLst>
                                            <p:cond delay="0"/>
                                          </p:stCondLst>
                                        </p:cTn>
                                        <p:tgtEl>
                                          <p:spTgt spid="15">
                                            <p:txEl>
                                              <p:pRg st="0" end="0"/>
                                            </p:txEl>
                                          </p:spTgt>
                                        </p:tgtEl>
                                        <p:attrNameLst>
                                          <p:attrName>ppt_y</p:attrName>
                                        </p:attrNameLst>
                                      </p:cBhvr>
                                    </p:anim>
                                    <p:animRot by="21600000">
                                      <p:cBhvr>
                                        <p:cTn id="10" dur="1000" fill="hold">
                                          <p:stCondLst>
                                            <p:cond delay="0"/>
                                          </p:stCondLst>
                                        </p:cTn>
                                        <p:tgtEl>
                                          <p:spTgt spid="15">
                                            <p:txEl>
                                              <p:pRg st="0" end="0"/>
                                            </p:txEl>
                                          </p:spTgt>
                                        </p:tgtEl>
                                        <p:attrNameLst>
                                          <p:attrName>r</p:attrName>
                                        </p:attrNameLst>
                                      </p:cBhvr>
                                    </p:animRot>
                                  </p:childTnLst>
                                </p:cTn>
                              </p:par>
                            </p:childTnLst>
                          </p:cTn>
                        </p:par>
                      </p:childTnLst>
                    </p:cTn>
                  </p:par>
                  <p:par>
                    <p:cTn id="11" fill="hold" nodeType="clickPar">
                      <p:stCondLst>
                        <p:cond delay="indefinite"/>
                      </p:stCondLst>
                      <p:childTnLst>
                        <p:par>
                          <p:cTn id="12" fill="hold" nodeType="withGroup">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4">
                                            <p:txEl>
                                              <p:pRg st="1" end="1"/>
                                            </p:txEl>
                                          </p:spTgt>
                                        </p:tgtEl>
                                        <p:attrNameLst>
                                          <p:attrName>style.visibility</p:attrName>
                                        </p:attrNameLst>
                                      </p:cBhvr>
                                      <p:to>
                                        <p:strVal val="visible"/>
                                      </p:to>
                                    </p:set>
                                    <p:anim by="(-#ppt_w*2)" calcmode="lin" valueType="num">
                                      <p:cBhvr rctx="PPT">
                                        <p:cTn id="15" dur="500" autoRev="1" fill="hold">
                                          <p:stCondLst>
                                            <p:cond delay="0"/>
                                          </p:stCondLst>
                                        </p:cTn>
                                        <p:tgtEl>
                                          <p:spTgt spid="14">
                                            <p:txEl>
                                              <p:pRg st="1" end="1"/>
                                            </p:txEl>
                                          </p:spTgt>
                                        </p:tgtEl>
                                        <p:attrNameLst>
                                          <p:attrName>ppt_w</p:attrName>
                                        </p:attrNameLst>
                                      </p:cBhvr>
                                    </p:anim>
                                    <p:anim by="(#ppt_w*0.50)" calcmode="lin" valueType="num">
                                      <p:cBhvr>
                                        <p:cTn id="16" dur="500" decel="50000" autoRev="1" fill="hold">
                                          <p:stCondLst>
                                            <p:cond delay="0"/>
                                          </p:stCondLst>
                                        </p:cTn>
                                        <p:tgtEl>
                                          <p:spTgt spid="14">
                                            <p:txEl>
                                              <p:pRg st="1" end="1"/>
                                            </p:txEl>
                                          </p:spTgt>
                                        </p:tgtEl>
                                        <p:attrNameLst>
                                          <p:attrName>ppt_x</p:attrName>
                                        </p:attrNameLst>
                                      </p:cBhvr>
                                    </p:anim>
                                    <p:anim from="(-#ppt_h/2)" to="(#ppt_y)" calcmode="lin" valueType="num">
                                      <p:cBhvr>
                                        <p:cTn id="17" dur="1000" fill="hold">
                                          <p:stCondLst>
                                            <p:cond delay="0"/>
                                          </p:stCondLst>
                                        </p:cTn>
                                        <p:tgtEl>
                                          <p:spTgt spid="14">
                                            <p:txEl>
                                              <p:pRg st="1" end="1"/>
                                            </p:txEl>
                                          </p:spTgt>
                                        </p:tgtEl>
                                        <p:attrNameLst>
                                          <p:attrName>ppt_y</p:attrName>
                                        </p:attrNameLst>
                                      </p:cBhvr>
                                    </p:anim>
                                    <p:animRot by="21600000">
                                      <p:cBhvr>
                                        <p:cTn id="18" dur="1000" fill="hold">
                                          <p:stCondLst>
                                            <p:cond delay="0"/>
                                          </p:stCondLst>
                                        </p:cTn>
                                        <p:tgtEl>
                                          <p:spTgt spid="14">
                                            <p:txEl>
                                              <p:pRg st="1" end="1"/>
                                            </p:txEl>
                                          </p:spTgt>
                                        </p:tgtEl>
                                        <p:attrNameLst>
                                          <p:attrName>r</p:attrName>
                                        </p:attrNameLst>
                                      </p:cBhvr>
                                    </p:animRot>
                                  </p:childTnLst>
                                </p:cTn>
                              </p:par>
                              <p:par>
                                <p:cTn id="19" presetID="56" presetClass="entr" presetSubtype="0" fill="hold" nodeType="withEffect">
                                  <p:stCondLst>
                                    <p:cond delay="0"/>
                                  </p:stCondLst>
                                  <p:iterate type="lt">
                                    <p:tmPct val="10000"/>
                                  </p:iterate>
                                  <p:childTnLst>
                                    <p:set>
                                      <p:cBhvr>
                                        <p:cTn id="20" dur="1" fill="hold">
                                          <p:stCondLst>
                                            <p:cond delay="0"/>
                                          </p:stCondLst>
                                        </p:cTn>
                                        <p:tgtEl>
                                          <p:spTgt spid="14">
                                            <p:txEl>
                                              <p:pRg st="2" end="2"/>
                                            </p:txEl>
                                          </p:spTgt>
                                        </p:tgtEl>
                                        <p:attrNameLst>
                                          <p:attrName>style.visibility</p:attrName>
                                        </p:attrNameLst>
                                      </p:cBhvr>
                                      <p:to>
                                        <p:strVal val="visible"/>
                                      </p:to>
                                    </p:set>
                                    <p:anim by="(-#ppt_w*2)" calcmode="lin" valueType="num">
                                      <p:cBhvr rctx="PPT">
                                        <p:cTn id="21" dur="500" autoRev="1" fill="hold">
                                          <p:stCondLst>
                                            <p:cond delay="0"/>
                                          </p:stCondLst>
                                        </p:cTn>
                                        <p:tgtEl>
                                          <p:spTgt spid="14">
                                            <p:txEl>
                                              <p:pRg st="2" end="2"/>
                                            </p:txEl>
                                          </p:spTgt>
                                        </p:tgtEl>
                                        <p:attrNameLst>
                                          <p:attrName>ppt_w</p:attrName>
                                        </p:attrNameLst>
                                      </p:cBhvr>
                                    </p:anim>
                                    <p:anim by="(#ppt_w*0.50)" calcmode="lin" valueType="num">
                                      <p:cBhvr>
                                        <p:cTn id="22" dur="500" decel="50000" autoRev="1" fill="hold">
                                          <p:stCondLst>
                                            <p:cond delay="0"/>
                                          </p:stCondLst>
                                        </p:cTn>
                                        <p:tgtEl>
                                          <p:spTgt spid="14">
                                            <p:txEl>
                                              <p:pRg st="2" end="2"/>
                                            </p:txEl>
                                          </p:spTgt>
                                        </p:tgtEl>
                                        <p:attrNameLst>
                                          <p:attrName>ppt_x</p:attrName>
                                        </p:attrNameLst>
                                      </p:cBhvr>
                                    </p:anim>
                                    <p:anim from="(-#ppt_h/2)" to="(#ppt_y)" calcmode="lin" valueType="num">
                                      <p:cBhvr>
                                        <p:cTn id="23" dur="1000" fill="hold">
                                          <p:stCondLst>
                                            <p:cond delay="0"/>
                                          </p:stCondLst>
                                        </p:cTn>
                                        <p:tgtEl>
                                          <p:spTgt spid="14">
                                            <p:txEl>
                                              <p:pRg st="2" end="2"/>
                                            </p:txEl>
                                          </p:spTgt>
                                        </p:tgtEl>
                                        <p:attrNameLst>
                                          <p:attrName>ppt_y</p:attrName>
                                        </p:attrNameLst>
                                      </p:cBhvr>
                                    </p:anim>
                                    <p:animRot by="21600000">
                                      <p:cBhvr>
                                        <p:cTn id="24" dur="1000" fill="hold">
                                          <p:stCondLst>
                                            <p:cond delay="0"/>
                                          </p:stCondLst>
                                        </p:cTn>
                                        <p:tgtEl>
                                          <p:spTgt spid="14">
                                            <p:txEl>
                                              <p:pRg st="2" end="2"/>
                                            </p:txEl>
                                          </p:spTgt>
                                        </p:tgtEl>
                                        <p:attrNameLst>
                                          <p:attrName>r</p:attrName>
                                        </p:attrNameLst>
                                      </p:cBhvr>
                                    </p:animRot>
                                  </p:childTnLst>
                                </p:cTn>
                              </p:par>
                            </p:childTnLst>
                          </p:cTn>
                        </p:par>
                      </p:childTnLst>
                    </p:cTn>
                  </p:par>
                  <p:par>
                    <p:cTn id="25" fill="hold" nodeType="clickPar">
                      <p:stCondLst>
                        <p:cond delay="indefinite"/>
                      </p:stCondLst>
                      <p:childTnLst>
                        <p:par>
                          <p:cTn id="26" fill="hold" nodeType="withGroup">
                            <p:stCondLst>
                              <p:cond delay="0"/>
                            </p:stCondLst>
                            <p:childTnLst>
                              <p:par>
                                <p:cTn id="27" presetID="19" presetClass="entr" presetSubtype="10" fill="hold" nodeType="clickEffect">
                                  <p:stCondLst>
                                    <p:cond delay="0"/>
                                  </p:stCondLst>
                                  <p:childTnLst>
                                    <p:set>
                                      <p:cBhvr>
                                        <p:cTn id="28" dur="1" fill="hold">
                                          <p:stCondLst>
                                            <p:cond delay="0"/>
                                          </p:stCondLst>
                                        </p:cTn>
                                        <p:tgtEl>
                                          <p:spTgt spid="14">
                                            <p:txEl>
                                              <p:pRg st="3" end="3"/>
                                            </p:txEl>
                                          </p:spTgt>
                                        </p:tgtEl>
                                        <p:attrNameLst>
                                          <p:attrName>style.visibility</p:attrName>
                                        </p:attrNameLst>
                                      </p:cBhvr>
                                      <p:to>
                                        <p:strVal val="visible"/>
                                      </p:to>
                                    </p:set>
                                    <p:anim calcmode="lin" valueType="num">
                                      <p:cBhvr>
                                        <p:cTn id="29" dur="5000" fill="hold"/>
                                        <p:tgtEl>
                                          <p:spTgt spid="14">
                                            <p:txEl>
                                              <p:pRg st="3" end="3"/>
                                            </p:txEl>
                                          </p:spTgt>
                                        </p:tgtEl>
                                        <p:attrNameLst>
                                          <p:attrName>ppt_w</p:attrName>
                                        </p:attrNameLst>
                                      </p:cBhvr>
                                      <p:tavLst>
                                        <p:tav tm="0" fmla="#ppt_w*sin(2.5*pi*$)">
                                          <p:val>
                                            <p:fltVal val="0"/>
                                          </p:val>
                                        </p:tav>
                                        <p:tav tm="100000">
                                          <p:val>
                                            <p:fltVal val="1"/>
                                          </p:val>
                                        </p:tav>
                                      </p:tavLst>
                                    </p:anim>
                                    <p:anim calcmode="lin" valueType="num">
                                      <p:cBhvr>
                                        <p:cTn id="30" dur="5000" fill="hold"/>
                                        <p:tgtEl>
                                          <p:spTgt spid="14">
                                            <p:txEl>
                                              <p:pRg st="3" end="3"/>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1 Título"/>
          <p:cNvSpPr>
            <a:spLocks noGrp="1"/>
          </p:cNvSpPr>
          <p:nvPr>
            <p:ph type="title"/>
          </p:nvPr>
        </p:nvSpPr>
        <p:spPr/>
        <p:txBody>
          <a:bodyPr/>
          <a:lstStyle/>
          <a:p>
            <a:pPr eaLnBrk="1" hangingPunct="1"/>
            <a:endParaRPr lang="es-AR" smtClean="0"/>
          </a:p>
        </p:txBody>
      </p:sp>
      <p:pic>
        <p:nvPicPr>
          <p:cNvPr id="5123" name="Picture 2" descr="C:\Users\SAFI\Pictures\19502313bluechritmasprime201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5" descr="slide0002_image005"/>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143250" y="1214438"/>
            <a:ext cx="3286125" cy="1514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4" descr="C:\Users\SAFI\Pictures\TgC_Names_C3681386.gif"/>
          <p:cNvPicPr>
            <a:picLocks noChangeAspect="1" noChangeArrowheads="1" noCrop="1"/>
          </p:cNvPicPr>
          <p:nvPr/>
        </p:nvPicPr>
        <p:blipFill>
          <a:blip r:embed="rId4"/>
          <a:srcRect/>
          <a:stretch>
            <a:fillRect/>
          </a:stretch>
        </p:blipFill>
        <p:spPr bwMode="auto">
          <a:xfrm>
            <a:off x="2500298" y="-1"/>
            <a:ext cx="4000528" cy="516395"/>
          </a:xfrm>
          <a:prstGeom prst="rect">
            <a:avLst/>
          </a:prstGeom>
          <a:ln>
            <a:noFill/>
          </a:ln>
          <a:effectLst>
            <a:softEdge rad="112500"/>
          </a:effectLst>
        </p:spPr>
      </p:pic>
    </p:spTree>
  </p:cSld>
  <p:clrMapOvr>
    <a:masterClrMapping/>
  </p:clrMapOvr>
  <p:transition advTm="7000">
    <p:wipe dir="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7" presetClass="entr" presetSubtype="4" fill="hold" nodeType="clickEffect">
                                  <p:stCondLst>
                                    <p:cond delay="0"/>
                                  </p:stCondLst>
                                  <p:childTnLst>
                                    <p:set>
                                      <p:cBhvr>
                                        <p:cTn id="12" dur="1" fill="hold">
                                          <p:stCondLst>
                                            <p:cond delay="0"/>
                                          </p:stCondLst>
                                        </p:cTn>
                                        <p:tgtEl>
                                          <p:spTgt spid="3076"/>
                                        </p:tgtEl>
                                        <p:attrNameLst>
                                          <p:attrName>style.visibility</p:attrName>
                                        </p:attrNameLst>
                                      </p:cBhvr>
                                      <p:to>
                                        <p:strVal val="visible"/>
                                      </p:to>
                                    </p:set>
                                    <p:anim calcmode="lin" valueType="num">
                                      <p:cBhvr additive="base">
                                        <p:cTn id="13" dur="5000" fill="hold"/>
                                        <p:tgtEl>
                                          <p:spTgt spid="3076"/>
                                        </p:tgtEl>
                                        <p:attrNameLst>
                                          <p:attrName>ppt_x</p:attrName>
                                        </p:attrNameLst>
                                      </p:cBhvr>
                                      <p:tavLst>
                                        <p:tav tm="0">
                                          <p:val>
                                            <p:strVal val="#ppt_x"/>
                                          </p:val>
                                        </p:tav>
                                        <p:tav tm="100000">
                                          <p:val>
                                            <p:strVal val="#ppt_x"/>
                                          </p:val>
                                        </p:tav>
                                      </p:tavLst>
                                    </p:anim>
                                    <p:anim calcmode="lin" valueType="num">
                                      <p:cBhvr additive="base">
                                        <p:cTn id="14" dur="5000" fill="hold"/>
                                        <p:tgtEl>
                                          <p:spTgt spid="30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1 Título"/>
          <p:cNvSpPr>
            <a:spLocks noGrp="1"/>
          </p:cNvSpPr>
          <p:nvPr>
            <p:ph type="ctrTitle"/>
          </p:nvPr>
        </p:nvSpPr>
        <p:spPr/>
        <p:txBody>
          <a:bodyPr/>
          <a:lstStyle/>
          <a:p>
            <a:pPr eaLnBrk="1" hangingPunct="1"/>
            <a:endParaRPr lang="es-AR" smtClean="0"/>
          </a:p>
        </p:txBody>
      </p:sp>
      <p:sp>
        <p:nvSpPr>
          <p:cNvPr id="3" name="2 Subtítulo"/>
          <p:cNvSpPr>
            <a:spLocks noGrp="1"/>
          </p:cNvSpPr>
          <p:nvPr>
            <p:ph type="subTitle" idx="1"/>
          </p:nvPr>
        </p:nvSpPr>
        <p:spPr/>
        <p:txBody>
          <a:bodyPr rtlCol="0">
            <a:normAutofit/>
          </a:bodyPr>
          <a:lstStyle/>
          <a:p>
            <a:pPr eaLnBrk="1" fontAlgn="auto" hangingPunct="1">
              <a:spcAft>
                <a:spcPts val="0"/>
              </a:spcAft>
              <a:defRPr/>
            </a:pPr>
            <a:endParaRPr lang="es-ES" smtClean="0"/>
          </a:p>
        </p:txBody>
      </p:sp>
      <p:pic>
        <p:nvPicPr>
          <p:cNvPr id="6148" name="Picture 2" descr="C:\Users\SAFI\Pictures\imagenes-noche-de-estrellas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00063"/>
            <a:ext cx="9144000" cy="478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49" name="Kép 2" descr="Kép1.png"/>
          <p:cNvPicPr>
            <a:picLocks noChangeAspect="1"/>
          </p:cNvPicPr>
          <p:nvPr/>
        </p:nvPicPr>
        <p:blipFill>
          <a:blip r:embed="rId3">
            <a:lum contrast="30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3" descr="C:\Users\SAFI\Pictures\animacion-feliz-cumpleanos.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928938" y="3714750"/>
            <a:ext cx="3571875" cy="2811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7" descr="C:\Users\SAFI\Desktop\PRESENTACIONES\FOTOS PAISAJES\IMAGENES `GIF\NAVIDAD GIF\34j6o1h.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6357938" y="1071563"/>
            <a:ext cx="15240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2" name="Picture 5" descr="C:\Users\SAFI\Pictures\553179bJ9187087e08cWD7.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214313" y="2928938"/>
            <a:ext cx="2527300" cy="3405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3" name="Picture 3" descr="C:\Users\SAFI\Pictures\718323w7ki7l.gif"/>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6929438" y="2643188"/>
            <a:ext cx="1528762"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4" name="Picture 21" descr="C:\Users\SAFI\Pictures\lUa1401811yhofbk.gif"/>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5072063" y="857250"/>
            <a:ext cx="1323975" cy="1390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5" name="Picture 2" descr="C:\Users\SAFI\Pictures\590092zEtviu12199848HQ.gif"/>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1357313" y="1071563"/>
            <a:ext cx="2416175" cy="191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 name="Picture 11" descr="C:\Users\SAFI\Pictures\dyn004original500100gifbt4.gif"/>
          <p:cNvPicPr>
            <a:picLocks noChangeAspect="1" noChangeArrowheads="1" noCrop="1"/>
          </p:cNvPicPr>
          <p:nvPr/>
        </p:nvPicPr>
        <p:blipFill>
          <a:blip r:embed="rId10">
            <a:extLst>
              <a:ext uri="{28A0092B-C50C-407E-A947-70E740481C1C}">
                <a14:useLocalDpi xmlns:a14="http://schemas.microsoft.com/office/drawing/2010/main" val="0"/>
              </a:ext>
            </a:extLst>
          </a:blip>
          <a:srcRect/>
          <a:stretch>
            <a:fillRect/>
          </a:stretch>
        </p:blipFill>
        <p:spPr bwMode="auto">
          <a:xfrm>
            <a:off x="714375" y="0"/>
            <a:ext cx="7286625" cy="135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8000"/>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1 Título"/>
          <p:cNvSpPr>
            <a:spLocks noGrp="1"/>
          </p:cNvSpPr>
          <p:nvPr>
            <p:ph type="title"/>
          </p:nvPr>
        </p:nvSpPr>
        <p:spPr/>
        <p:txBody>
          <a:bodyPr/>
          <a:lstStyle/>
          <a:p>
            <a:pPr eaLnBrk="1" hangingPunct="1"/>
            <a:endParaRPr lang="es-AR" smtClean="0"/>
          </a:p>
        </p:txBody>
      </p:sp>
      <p:pic>
        <p:nvPicPr>
          <p:cNvPr id="7171" name="Picture 2" descr="C:\Users\SAFI\Pictures\lc1340550195rm3.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6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7000">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1 Título"/>
          <p:cNvSpPr>
            <a:spLocks noGrp="1"/>
          </p:cNvSpPr>
          <p:nvPr>
            <p:ph type="title"/>
          </p:nvPr>
        </p:nvSpPr>
        <p:spPr/>
        <p:txBody>
          <a:bodyPr/>
          <a:lstStyle/>
          <a:p>
            <a:pPr eaLnBrk="1" hangingPunct="1"/>
            <a:endParaRPr lang="es-AR" smtClean="0"/>
          </a:p>
        </p:txBody>
      </p:sp>
      <p:pic>
        <p:nvPicPr>
          <p:cNvPr id="8195" name="Picture 2" descr="C:\Users\SAFI\Pictures\d.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67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7000">
    <p:wipe dir="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Users\SAFI\Pictures\rp-byoriza-flores-rosas4.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970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19" name="Picture 5" descr="C:\Users\SAFI\Pictures\a45814c5_1.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4014892">
            <a:off x="6501606" y="4950619"/>
            <a:ext cx="1998663" cy="272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0" name="Picture 6" descr="C:\Users\SAFI\Pictures\a45814c5_1.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4451612">
            <a:off x="343694" y="5295106"/>
            <a:ext cx="1647825" cy="196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221" name="Picture 6" descr="C:\Users\SAFI\Pictures\a45814c5_1.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4451612">
            <a:off x="1843087" y="5383213"/>
            <a:ext cx="1647825" cy="2108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8000">
    <p:wipe dir="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Users\SAFI\Pictures\image-3c322fab91c8f4f4dd8f55b3e3a7f13e-anniversaire_014.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04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3" name="Picture 3" descr="C:\Users\SAFI\Pictures\fc2558af58c159af6a79fb0b5b142c6e.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143250" y="428625"/>
            <a:ext cx="1357313" cy="1204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8000">
    <p:wip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1 Título"/>
          <p:cNvSpPr>
            <a:spLocks noGrp="1"/>
          </p:cNvSpPr>
          <p:nvPr>
            <p:ph type="title"/>
          </p:nvPr>
        </p:nvSpPr>
        <p:spPr/>
        <p:txBody>
          <a:bodyPr/>
          <a:lstStyle/>
          <a:p>
            <a:pPr eaLnBrk="1" hangingPunct="1"/>
            <a:endParaRPr lang="es-AR" smtClean="0"/>
          </a:p>
        </p:txBody>
      </p:sp>
      <p:pic>
        <p:nvPicPr>
          <p:cNvPr id="11267" name="Picture 3" descr="C:\Users\SAFI\Pictures\rp-byoriza-cumpleano3.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1000125" y="1000125"/>
            <a:ext cx="7143750" cy="528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8" name="Picture 4" descr="C:\Users\SAFI\Pictures\image11.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1143000" y="-1143000"/>
            <a:ext cx="6858000" cy="914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6" descr="C:\Users\SAFI\Pictures\fc2558af58c159af6a79fb0b5b142c6e.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857875" y="2214563"/>
            <a:ext cx="107315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7" descr="C:\Users\SAFI\Pictures\a.gif"/>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4286250" y="4000500"/>
            <a:ext cx="476250"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1" name="Picture 8" descr="C:\Users\SAFI\Pictures\c.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2214563" y="3071813"/>
            <a:ext cx="51435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2" name="Picture 9" descr="C:\Users\SAFI\Pictures\c.gif"/>
          <p:cNvPicPr>
            <a:picLocks noChangeAspect="1" noChangeArrowheads="1" noCrop="1"/>
          </p:cNvPicPr>
          <p:nvPr/>
        </p:nvPicPr>
        <p:blipFill>
          <a:blip r:embed="rId6">
            <a:extLst>
              <a:ext uri="{28A0092B-C50C-407E-A947-70E740481C1C}">
                <a14:useLocalDpi xmlns:a14="http://schemas.microsoft.com/office/drawing/2010/main" val="0"/>
              </a:ext>
            </a:extLst>
          </a:blip>
          <a:srcRect/>
          <a:stretch>
            <a:fillRect/>
          </a:stretch>
        </p:blipFill>
        <p:spPr bwMode="auto">
          <a:xfrm>
            <a:off x="4929188" y="4071938"/>
            <a:ext cx="51435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3" name="Picture 10" descr="C:\Users\SAFI\Pictures\h.gif"/>
          <p:cNvPicPr>
            <a:picLocks noChangeAspect="1" noChangeArrowheads="1" noCrop="1"/>
          </p:cNvPicPr>
          <p:nvPr/>
        </p:nvPicPr>
        <p:blipFill>
          <a:blip r:embed="rId7">
            <a:extLst>
              <a:ext uri="{28A0092B-C50C-407E-A947-70E740481C1C}">
                <a14:useLocalDpi xmlns:a14="http://schemas.microsoft.com/office/drawing/2010/main" val="0"/>
              </a:ext>
            </a:extLst>
          </a:blip>
          <a:srcRect/>
          <a:stretch>
            <a:fillRect/>
          </a:stretch>
        </p:blipFill>
        <p:spPr bwMode="auto">
          <a:xfrm>
            <a:off x="5643563" y="3857625"/>
            <a:ext cx="533400"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4" name="Picture 11" descr="C:\Users\SAFI\Pictures\l.gif"/>
          <p:cNvPicPr>
            <a:picLocks noChangeAspect="1" noChangeArrowheads="1" noCrop="1"/>
          </p:cNvPicPr>
          <p:nvPr/>
        </p:nvPicPr>
        <p:blipFill>
          <a:blip r:embed="rId8">
            <a:extLst>
              <a:ext uri="{28A0092B-C50C-407E-A947-70E740481C1C}">
                <a14:useLocalDpi xmlns:a14="http://schemas.microsoft.com/office/drawing/2010/main" val="0"/>
              </a:ext>
            </a:extLst>
          </a:blip>
          <a:srcRect/>
          <a:stretch>
            <a:fillRect/>
          </a:stretch>
        </p:blipFill>
        <p:spPr bwMode="auto">
          <a:xfrm>
            <a:off x="3643313" y="3857625"/>
            <a:ext cx="466725" cy="48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5" name="Picture 12" descr="C:\Users\SAFI\Pictures\o.gif"/>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2857500" y="3500438"/>
            <a:ext cx="56197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6" name="Picture 13" descr="C:\Users\SAFI\Pictures\o.gif"/>
          <p:cNvPicPr>
            <a:picLocks noChangeAspect="1" noChangeArrowheads="1" noCrop="1"/>
          </p:cNvPicPr>
          <p:nvPr/>
        </p:nvPicPr>
        <p:blipFill>
          <a:blip r:embed="rId9">
            <a:extLst>
              <a:ext uri="{28A0092B-C50C-407E-A947-70E740481C1C}">
                <a14:useLocalDpi xmlns:a14="http://schemas.microsoft.com/office/drawing/2010/main" val="0"/>
              </a:ext>
            </a:extLst>
          </a:blip>
          <a:srcRect/>
          <a:stretch>
            <a:fillRect/>
          </a:stretch>
        </p:blipFill>
        <p:spPr bwMode="auto">
          <a:xfrm>
            <a:off x="6215063" y="3429000"/>
            <a:ext cx="56197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7" name="Picture 6" descr="C:\Users\SAFI\Pictures\fc2558af58c159af6a79fb0b5b142c6e.gif"/>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714625" y="2071688"/>
            <a:ext cx="1073150" cy="95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8000">
    <p:wipe dir="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1 Título"/>
          <p:cNvSpPr>
            <a:spLocks noGrp="1"/>
          </p:cNvSpPr>
          <p:nvPr>
            <p:ph type="title"/>
          </p:nvPr>
        </p:nvSpPr>
        <p:spPr/>
        <p:txBody>
          <a:bodyPr/>
          <a:lstStyle/>
          <a:p>
            <a:pPr eaLnBrk="1" hangingPunct="1"/>
            <a:endParaRPr lang="es-AR" smtClean="0"/>
          </a:p>
        </p:txBody>
      </p:sp>
      <p:pic>
        <p:nvPicPr>
          <p:cNvPr id="12291" name="Picture 2" descr="C:\Users\SAFI\Pictures\cumpleanos-25.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2" name="Picture 4" descr="C:\Users\SAFI\Desktop\PRESENTACIONES\FOTOS PAISAJES\NOMBRES\glitterfy2152632T779B81.gif"/>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6429375" y="5429250"/>
            <a:ext cx="2371725" cy="71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Tm="15000">
    <p:wipe di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AR">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AR">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AR">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a:lstStyle/>
          <a:p>
            <a:endParaRPr lang="es-AR">
              <a:solidFill>
                <a:srgbClr val="000000"/>
              </a:solidFill>
            </a:endParaRPr>
          </a:p>
        </p:txBody>
      </p:sp>
      <p:pic>
        <p:nvPicPr>
          <p:cNvPr id="11274" name="Picture 10" descr="boletin">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5791200"/>
            <a:ext cx="3811588" cy="54610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275" name="Text Box 11"/>
          <p:cNvSpPr txBox="1">
            <a:spLocks noChangeArrowheads="1"/>
          </p:cNvSpPr>
          <p:nvPr/>
        </p:nvSpPr>
        <p:spPr bwMode="auto">
          <a:xfrm>
            <a:off x="0" y="5486400"/>
            <a:ext cx="9144000"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sz="1200" b="1">
                <a:solidFill>
                  <a:srgbClr val="04265C"/>
                </a:solidFill>
                <a:latin typeface="Berlin Sans FB Demi" panose="020E0802020502020306"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971800" y="4572000"/>
            <a:ext cx="2540000" cy="1130300"/>
          </a:xfrm>
          <a:prstGeom prst="rect">
            <a:avLst/>
          </a:prstGeom>
          <a:noFill/>
          <a:extLst>
            <a:ext uri="{909E8E84-426E-40DD-AFC4-6F175D3DCCD1}">
              <a14:hiddenFill xmlns:a14="http://schemas.microsoft.com/office/drawing/2010/main">
                <a:solidFill>
                  <a:srgbClr val="FFFFFF"/>
                </a:solidFill>
              </a14:hiddenFill>
            </a:ext>
          </a:extLst>
        </p:spPr>
      </p:pic>
      <p:sp>
        <p:nvSpPr>
          <p:cNvPr id="11390" name="Text Box 126"/>
          <p:cNvSpPr txBox="1">
            <a:spLocks noChangeArrowheads="1"/>
          </p:cNvSpPr>
          <p:nvPr/>
        </p:nvSpPr>
        <p:spPr bwMode="auto">
          <a:xfrm>
            <a:off x="914400" y="2590800"/>
            <a:ext cx="1066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endParaRPr lang="es-ES">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6"/>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7"/>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8"/>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9"/>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0"/>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1"/>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2"/>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3"/>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4"/>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5"/>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6"/>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7"/>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a:solidFill>
                  <a:srgbClr val="04265C"/>
                </a:solidFill>
                <a:latin typeface="Berlin Sans FB Demi" panose="020E0802020502020306"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u="sng">
                <a:solidFill>
                  <a:srgbClr val="04265C"/>
                </a:solidFill>
                <a:latin typeface="Berlin Sans FB Demi" panose="020E0802020502020306"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panose="020B0604020202020204" pitchFamily="34" charset="0"/>
                          <a:hlinkClick r:id="rId18"/>
                        </a:rPr>
                        <a:t>Dedicatorias</a:t>
                      </a:r>
                      <a:endParaRPr kumimoji="0" lang="es-ES_tradnl" sz="900" b="1" i="0" u="none" strike="noStrike" cap="none" normalizeH="0" baseline="0" smtClean="0">
                        <a:ln>
                          <a:noFill/>
                        </a:ln>
                        <a:solidFill>
                          <a:srgbClr val="2E49D5"/>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19"/>
                        </a:rPr>
                        <a:t>Fechas Especiales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0"/>
                        </a:rPr>
                        <a:t>Graciosos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1"/>
                        </a:rPr>
                        <a:t>Historia y Arte</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2"/>
                        </a:rPr>
                        <a:t>Lugares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3"/>
                        </a:rPr>
                        <a:t>Musicales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4"/>
                        </a:rPr>
                        <a:t>Naturaleza y Ciencias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5"/>
                        </a:rPr>
                        <a:t>Política</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6"/>
                        </a:rPr>
                        <a:t>Reflexión</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7"/>
                        </a:rPr>
                        <a:t>Religiosos</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8"/>
                        </a:rPr>
                        <a:t>Románticos</a:t>
                      </a: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lvl1pPr>
                        <a:spcBef>
                          <a:spcPct val="20000"/>
                        </a:spcBef>
                        <a:defRPr sz="2800">
                          <a:solidFill>
                            <a:schemeClr val="tx1"/>
                          </a:solidFill>
                          <a:latin typeface="Arial" panose="020B0604020202020204" pitchFamily="34" charset="0"/>
                        </a:defRPr>
                      </a:lvl1pPr>
                      <a:lvl2pPr>
                        <a:spcBef>
                          <a:spcPct val="20000"/>
                        </a:spcBef>
                        <a:defRPr sz="2400">
                          <a:solidFill>
                            <a:schemeClr val="tx1"/>
                          </a:solidFill>
                          <a:latin typeface="Arial" panose="020B0604020202020204" pitchFamily="34" charset="0"/>
                        </a:defRPr>
                      </a:lvl2pPr>
                      <a:lvl3pPr>
                        <a:spcBef>
                          <a:spcPct val="20000"/>
                        </a:spcBef>
                        <a:defRPr sz="2000">
                          <a:solidFill>
                            <a:schemeClr val="tx1"/>
                          </a:solidFill>
                          <a:latin typeface="Arial" panose="020B0604020202020204" pitchFamily="34" charset="0"/>
                        </a:defRPr>
                      </a:lvl3pPr>
                      <a:lvl4pPr>
                        <a:spcBef>
                          <a:spcPct val="20000"/>
                        </a:spcBef>
                        <a:defRPr>
                          <a:solidFill>
                            <a:schemeClr val="tx1"/>
                          </a:solidFill>
                          <a:latin typeface="Arial" panose="020B0604020202020204" pitchFamily="34" charset="0"/>
                        </a:defRPr>
                      </a:lvl4pPr>
                      <a:lvl5pPr>
                        <a:spcBef>
                          <a:spcPct val="20000"/>
                        </a:spcBef>
                        <a:defRPr>
                          <a:solidFill>
                            <a:schemeClr val="tx1"/>
                          </a:solidFill>
                          <a:latin typeface="Arial" panose="020B0604020202020204" pitchFamily="34" charset="0"/>
                        </a:defRPr>
                      </a:lvl5pPr>
                      <a:lvl6pPr fontAlgn="base">
                        <a:spcBef>
                          <a:spcPct val="20000"/>
                        </a:spcBef>
                        <a:spcAft>
                          <a:spcPct val="0"/>
                        </a:spcAft>
                        <a:defRPr>
                          <a:solidFill>
                            <a:schemeClr val="tx1"/>
                          </a:solidFill>
                          <a:latin typeface="Arial" panose="020B0604020202020204" pitchFamily="34" charset="0"/>
                        </a:defRPr>
                      </a:lvl6pPr>
                      <a:lvl7pPr fontAlgn="base">
                        <a:spcBef>
                          <a:spcPct val="20000"/>
                        </a:spcBef>
                        <a:spcAft>
                          <a:spcPct val="0"/>
                        </a:spcAft>
                        <a:defRPr>
                          <a:solidFill>
                            <a:schemeClr val="tx1"/>
                          </a:solidFill>
                          <a:latin typeface="Arial" panose="020B0604020202020204" pitchFamily="34" charset="0"/>
                        </a:defRPr>
                      </a:lvl7pPr>
                      <a:lvl8pPr fontAlgn="base">
                        <a:spcBef>
                          <a:spcPct val="20000"/>
                        </a:spcBef>
                        <a:spcAft>
                          <a:spcPct val="0"/>
                        </a:spcAft>
                        <a:defRPr>
                          <a:solidFill>
                            <a:schemeClr val="tx1"/>
                          </a:solidFill>
                          <a:latin typeface="Arial" panose="020B0604020202020204" pitchFamily="34" charset="0"/>
                        </a:defRPr>
                      </a:lvl8pPr>
                      <a:lvl9pPr fontAlgn="base">
                        <a:spcBef>
                          <a:spcPct val="20000"/>
                        </a:spcBef>
                        <a:spcAft>
                          <a:spcPct val="0"/>
                        </a:spcAft>
                        <a:defRPr>
                          <a:solidFill>
                            <a:schemeClr val="tx1"/>
                          </a:solidFill>
                          <a:latin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panose="020B0604020202020204" pitchFamily="34" charset="0"/>
                          <a:hlinkClick r:id="rId29"/>
                        </a:rPr>
                        <a:t>Salud</a:t>
                      </a:r>
                      <a:endParaRPr kumimoji="0" lang="es-ES_tradnl" sz="900" b="1" i="0" u="none" strike="noStrike" cap="none" normalizeH="0" baseline="0" smtClean="0">
                        <a:ln>
                          <a:noFill/>
                        </a:ln>
                        <a:solidFill>
                          <a:srgbClr val="0000FF"/>
                        </a:solidFill>
                        <a:effectLst/>
                        <a:latin typeface="Arial" panose="020B0604020202020204" pitchFamily="34"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panose="020B0604020202020204"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extLst>
              <a:ext uri="{28A0092B-C50C-407E-A947-70E740481C1C}">
                <a14:useLocalDpi xmlns:a14="http://schemas.microsoft.com/office/drawing/2010/main" val="0"/>
              </a:ext>
            </a:extLst>
          </a:blip>
          <a:srcRect/>
          <a:stretch>
            <a:fillRect/>
          </a:stretch>
        </p:blipFill>
        <p:spPr bwMode="auto">
          <a:xfrm>
            <a:off x="609600" y="685800"/>
            <a:ext cx="7924800" cy="1295400"/>
          </a:xfrm>
          <a:prstGeom prst="rect">
            <a:avLst/>
          </a:prstGeom>
          <a:noFill/>
          <a:ln w="38100">
            <a:solidFill>
              <a:schemeClr val="tx1"/>
            </a:solidFill>
            <a:miter lim="800000"/>
            <a:headEnd/>
            <a:tailEnd/>
          </a:ln>
          <a:extLst>
            <a:ext uri="{909E8E84-426E-40DD-AFC4-6F175D3DCCD1}">
              <a14:hiddenFill xmlns:a14="http://schemas.microsoft.com/office/drawing/2010/main">
                <a:solidFill>
                  <a:srgbClr val="FFFFFF"/>
                </a:solidFill>
              </a14:hiddenFill>
            </a:ext>
          </a:extLst>
        </p:spPr>
      </p:pic>
      <p:sp>
        <p:nvSpPr>
          <p:cNvPr id="11681" name="Text Box 417"/>
          <p:cNvSpPr txBox="1">
            <a:spLocks noChangeArrowheads="1"/>
          </p:cNvSpPr>
          <p:nvPr/>
        </p:nvSpPr>
        <p:spPr bwMode="auto">
          <a:xfrm>
            <a:off x="152400" y="2362200"/>
            <a:ext cx="91440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b="1">
                <a:solidFill>
                  <a:srgbClr val="04265C"/>
                </a:solidFill>
                <a:latin typeface="Berlin Sans FB Demi" panose="020E0802020502020306"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FELIZ CUMPLE AÑOS COLACH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FELIZ CUMPLE AÑOS COLACHO</Template>
  <TotalTime>22</TotalTime>
  <Words>135</Words>
  <Application>Microsoft Office PowerPoint</Application>
  <PresentationFormat>Presentación en pantalla (4:3)</PresentationFormat>
  <Paragraphs>33</Paragraphs>
  <Slides>11</Slides>
  <Notes>0</Notes>
  <HiddenSlides>0</HiddenSlides>
  <MMClips>0</MMClips>
  <ScaleCrop>false</ScaleCrop>
  <HeadingPairs>
    <vt:vector size="6" baseType="variant">
      <vt:variant>
        <vt:lpstr>Fuentes usadas</vt:lpstr>
      </vt:variant>
      <vt:variant>
        <vt:i4>3</vt:i4>
      </vt:variant>
      <vt:variant>
        <vt:lpstr>Tema</vt:lpstr>
      </vt:variant>
      <vt:variant>
        <vt:i4>2</vt:i4>
      </vt:variant>
      <vt:variant>
        <vt:lpstr>Títulos de diapositiva</vt:lpstr>
      </vt:variant>
      <vt:variant>
        <vt:i4>11</vt:i4>
      </vt:variant>
    </vt:vector>
  </HeadingPairs>
  <TitlesOfParts>
    <vt:vector size="16" baseType="lpstr">
      <vt:lpstr>Arial</vt:lpstr>
      <vt:lpstr>Calibri</vt:lpstr>
      <vt:lpstr>Comic Sans MS</vt:lpstr>
      <vt:lpstr>FELIZ CUMPLE AÑOS COLACHO</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SAFI</dc:creator>
  <cp:lastModifiedBy>ISNIF OK</cp:lastModifiedBy>
  <cp:revision>5</cp:revision>
  <dcterms:created xsi:type="dcterms:W3CDTF">2012-12-28T16:06:08Z</dcterms:created>
  <dcterms:modified xsi:type="dcterms:W3CDTF">2012-12-28T23:22:37Z</dcterms:modified>
</cp:coreProperties>
</file>