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2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65" r:id="rId4"/>
    <p:sldId id="260" r:id="rId5"/>
    <p:sldId id="258" r:id="rId6"/>
    <p:sldId id="259" r:id="rId7"/>
    <p:sldId id="261" r:id="rId8"/>
    <p:sldId id="262" r:id="rId9"/>
    <p:sldId id="263" r:id="rId10"/>
    <p:sldId id="266" r:id="rId11"/>
    <p:sldId id="267" r:id="rId12"/>
    <p:sldId id="268" r:id="rId13"/>
  </p:sldIdLst>
  <p:sldSz cx="9144000" cy="5143500" type="screen16x9"/>
  <p:notesSz cx="6858000" cy="9144000"/>
  <p:embeddedFontLst>
    <p:embeddedFont>
      <p:font typeface="Algerian" panose="04020705040A02060702" pitchFamily="82" charset="0"/>
      <p:regular r:id="rId14"/>
    </p:embeddedFont>
    <p:embeddedFont>
      <p:font typeface="ChopinScript" panose="00000400000000000000" pitchFamily="2" charset="0"/>
      <p:regular r:id="rId15"/>
    </p:embeddedFont>
    <p:embeddedFont>
      <p:font typeface="Edwardian Script ITC" panose="030303020407070D0804" pitchFamily="66" charset="0"/>
      <p:regular r:id="rId16"/>
    </p:embeddedFont>
    <p:embeddedFont>
      <p:font typeface="Kristen ITC" panose="03050502040202030202" pitchFamily="66" charset="0"/>
      <p:regular r:id="rId17"/>
    </p:embeddedFont>
    <p:embeddedFont>
      <p:font typeface="Lucida Calligraphy" panose="03010101010101010101" pitchFamily="66" charset="0"/>
      <p:regular r:id="rId18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3xitaZFTfvj3cGBrb3dzg==" hashData="GGK+8UULqFSMJJYGLO+N0IFCRnotfRUhvpQALVw4hwIGsOmvygw7CTgsBMv0vTyuYKyNnnYkuj1UQEvAVnU/BA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697991"/>
    <a:srgbClr val="47332D"/>
    <a:srgbClr val="8A8886"/>
    <a:srgbClr val="7E80AC"/>
    <a:srgbClr val="0000FF"/>
    <a:srgbClr val="CBB2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84" y="9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5.fntdata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font" Target="fonts/font2.fntdata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1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E3651-05E9-4C56-936D-12CD5348D944}" type="datetimeFigureOut">
              <a:rPr lang="es-ES" smtClean="0"/>
              <a:pPr/>
              <a:t>25/12/2025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0B7EE-3638-456F-9699-274C15C7A6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E3651-05E9-4C56-936D-12CD5348D944}" type="datetimeFigureOut">
              <a:rPr lang="es-ES" smtClean="0"/>
              <a:pPr/>
              <a:t>25/12/2025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0B7EE-3638-456F-9699-274C15C7A6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E3651-05E9-4C56-936D-12CD5348D944}" type="datetimeFigureOut">
              <a:rPr lang="es-ES" smtClean="0"/>
              <a:pPr/>
              <a:t>25/12/2025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0B7EE-3638-456F-9699-274C15C7A6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E3651-05E9-4C56-936D-12CD5348D944}" type="datetimeFigureOut">
              <a:rPr lang="es-ES" smtClean="0"/>
              <a:pPr/>
              <a:t>25/12/2025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0B7EE-3638-456F-9699-274C15C7A6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E3651-05E9-4C56-936D-12CD5348D944}" type="datetimeFigureOut">
              <a:rPr lang="es-ES" smtClean="0"/>
              <a:pPr/>
              <a:t>25/12/2025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0B7EE-3638-456F-9699-274C15C7A6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E3651-05E9-4C56-936D-12CD5348D944}" type="datetimeFigureOut">
              <a:rPr lang="es-ES" smtClean="0"/>
              <a:pPr/>
              <a:t>25/12/2025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0B7EE-3638-456F-9699-274C15C7A6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E3651-05E9-4C56-936D-12CD5348D944}" type="datetimeFigureOut">
              <a:rPr lang="es-ES" smtClean="0"/>
              <a:pPr/>
              <a:t>25/12/2025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0B7EE-3638-456F-9699-274C15C7A6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E3651-05E9-4C56-936D-12CD5348D944}" type="datetimeFigureOut">
              <a:rPr lang="es-ES" smtClean="0"/>
              <a:pPr/>
              <a:t>25/12/2025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0B7EE-3638-456F-9699-274C15C7A6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E3651-05E9-4C56-936D-12CD5348D944}" type="datetimeFigureOut">
              <a:rPr lang="es-ES" smtClean="0"/>
              <a:pPr/>
              <a:t>25/12/2025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0B7EE-3638-456F-9699-274C15C7A6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E3651-05E9-4C56-936D-12CD5348D944}" type="datetimeFigureOut">
              <a:rPr lang="es-ES" smtClean="0"/>
              <a:pPr/>
              <a:t>25/12/2025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0B7EE-3638-456F-9699-274C15C7A6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E3651-05E9-4C56-936D-12CD5348D944}" type="datetimeFigureOut">
              <a:rPr lang="es-ES" smtClean="0"/>
              <a:pPr/>
              <a:t>25/12/2025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0B7EE-3638-456F-9699-274C15C7A6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829C2C-0C9C-22C0-C6D2-1F6999008F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7806620-B6EC-0AA1-724F-2639A50D44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7F0008A-381A-5786-D85A-8287BD5DA5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Lucida Calligraphy" pitchFamily="66" charset="0"/>
              </a:defRPr>
            </a:lvl1pPr>
          </a:lstStyle>
          <a:p>
            <a:fld id="{63FE3651-05E9-4C56-936D-12CD5348D944}" type="datetimeFigureOut">
              <a:rPr lang="es-ES" smtClean="0"/>
              <a:pPr/>
              <a:t>25/12/2025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Lucida Calligraphy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Lucida Calligraphy" pitchFamily="66" charset="0"/>
              </a:defRPr>
            </a:lvl1pPr>
          </a:lstStyle>
          <a:p>
            <a:fld id="{1DF0B7EE-3638-456F-9699-274C15C7A6E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Lucida Calligraphy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Lucida Calligraphy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Lucida Calligraphy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Lucida Calligraphy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Lucida Calligraphy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Lucida Calligraphy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2384A64-EFC2-E20F-8F15-4D65C3EF2B1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617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1.png"/><Relationship Id="rId18" Type="http://schemas.openxmlformats.org/officeDocument/2006/relationships/image" Target="../media/image2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7.png"/><Relationship Id="rId11" Type="http://schemas.openxmlformats.org/officeDocument/2006/relationships/image" Target="../media/image2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6.png"/><Relationship Id="rId9" Type="http://schemas.openxmlformats.org/officeDocument/2006/relationships/image" Target="../media/image1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8" name="Picture 14" descr="E:\PPS  EXCLUSIVOS\- ¡¡Feliz Cumpleaños Colacho!!\Imágenes\756c231b1cb1b14171e6591f289a74b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51720" y="411510"/>
            <a:ext cx="4608512" cy="1502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500"/>
              </a:lnSpc>
            </a:pPr>
            <a:r>
              <a:rPr lang="es-ES" sz="5400" b="1" dirty="0">
                <a:ln>
                  <a:solidFill>
                    <a:srgbClr val="CBB29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Edwardian Script ITC" pitchFamily="66" charset="0"/>
              </a:rPr>
              <a:t>¡¡Feliz Cumpleaños </a:t>
            </a:r>
          </a:p>
          <a:p>
            <a:pPr>
              <a:lnSpc>
                <a:spcPts val="5500"/>
              </a:lnSpc>
            </a:pPr>
            <a:r>
              <a:rPr lang="es-ES" sz="5400" b="1" dirty="0">
                <a:ln>
                  <a:solidFill>
                    <a:srgbClr val="CBB29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Edwardian Script ITC" pitchFamily="66" charset="0"/>
              </a:rPr>
              <a:t>        </a:t>
            </a:r>
            <a:r>
              <a:rPr lang="es-ES" sz="5400" b="1" dirty="0" err="1">
                <a:ln>
                  <a:solidFill>
                    <a:srgbClr val="CBB29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Edwardian Script ITC" pitchFamily="66" charset="0"/>
              </a:rPr>
              <a:t>Colacho</a:t>
            </a:r>
            <a:r>
              <a:rPr lang="es-ES" sz="5400" b="1" dirty="0">
                <a:ln>
                  <a:solidFill>
                    <a:srgbClr val="CBB29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Edwardian Script ITC" pitchFamily="66" charset="0"/>
              </a:rPr>
              <a:t>!!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14:vortex dir="r"/>
        <p:sndAc>
          <p:stSnd>
            <p:snd r:embed="rId2" name="¡Feliz Cumpleaños! (Lo Mejor del Mundo  Hernán Roberto) #cumpleaños #birthdaysong #mariachi #new.wav"/>
          </p:stSnd>
        </p:sndAc>
      </p:transition>
    </mc:Choice>
    <mc:Fallback>
      <p:transition spd="slow" advTm="14000">
        <p:fade/>
        <p:sndAc>
          <p:stSnd>
            <p:snd r:embed="rId2" name="¡Feliz Cumpleaños! (Lo Mejor del Mundo  Hernán Roberto) #cumpleaños #birthdaysong #mariachi #ne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¡¡Feliz Cumpleaños Colacho!!\Imágenes\sand-sea-beach-sunset-wallpaper-preview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627534"/>
            <a:ext cx="30243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accent6">
                    <a:lumMod val="75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Lucida Calligraphy" pitchFamily="66" charset="0"/>
              </a:rPr>
              <a:t>Hoy celebramos no solo el día que naciste, sino también la increíble persona que eres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0000">
        <p15:prstTrans prst="pageCurlDoub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¡¡Feliz Cumpleaños Colacho!!\Imágenes\photo-1532274402911-5a369e4c4bb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27584" y="411510"/>
            <a:ext cx="70567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Lucida Calligraphy" pitchFamily="66" charset="0"/>
              </a:rPr>
              <a:t>Hoy además de tu cumpleaños, celebramos una amistad que nos unió desde hace mas de 14 años, con recuerdos que hemos creado juntos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>
        <p:blinds dir="vert"/>
      </p:transition>
    </mc:Choice>
    <mc:Fallback>
      <p:transition spd="slow" advTm="1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¡¡Feliz Cumpleaños Colacho!!\Imágenes\165251-agua-ambiente-los_recursos_de_agua-paisaje_natural-afterglow-1920x1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259632" y="3573840"/>
            <a:ext cx="65527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Lucida Calligraphy" pitchFamily="66" charset="0"/>
              </a:rPr>
              <a:t>Eres esa persona siempre dispuesta a escuchar y apoyar, que hace que todo sea más fácil y bonito.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>
        <p14:rippl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¡¡Feliz Cumpleaños Colacho!!\Imágenes\dlali3yndjl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99592" y="3507854"/>
            <a:ext cx="74168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Lucida Calligraphy" pitchFamily="66" charset="0"/>
              </a:rPr>
              <a:t>En tu día, quiero agradecerte por todas las veces que estuviste a mi lado, en las buenas y en las malas apoyándome siempre.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>
        <p14:prism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¡¡Feliz Cumpleaños Colacho!!\Imágenes\hd-wallpaper-landscape-long-exposure-natur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267494"/>
            <a:ext cx="73448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0000FF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Lucida Calligraphy" pitchFamily="66" charset="0"/>
              </a:rPr>
              <a:t>Hoy brindamos por la vida, por la amistad  </a:t>
            </a:r>
          </a:p>
          <a:p>
            <a:pPr algn="ctr"/>
            <a:r>
              <a:rPr lang="es-ES" sz="2400" dirty="0">
                <a:solidFill>
                  <a:srgbClr val="0000FF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Lucida Calligraphy" pitchFamily="66" charset="0"/>
              </a:rPr>
              <a:t>          y por otro año de momentos geniales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>
        <p:checker/>
      </p:transition>
    </mc:Choice>
    <mc:Fallback>
      <p:transition spd="slow" advTm="9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¡¡Feliz Cumpleaños Colacho!!\Imágenes\171351-playa-puesta-mar-resort-agua-1920x1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915566"/>
            <a:ext cx="79928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Lucida Calligraphy" pitchFamily="66" charset="0"/>
              </a:rPr>
              <a:t>En todos estos años he aprendido mucho de ti.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Lucida Calligraphy" pitchFamily="66" charset="0"/>
              </a:rPr>
              <a:t>Gracias por ser un buen amigo.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>
        <p14:doors dir="vert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¡¡Feliz Cumpleaños Colacho!!\Imágenes\sea-sunset-boat-sailing-ship-sail-wallpaper-previ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27584" y="627534"/>
            <a:ext cx="73448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Lucida Calligraphy" pitchFamily="66" charset="0"/>
              </a:rPr>
              <a:t>Eres una persona que siempre sabe cómo hacer que los demás se sientan especiales.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Lucida Calligraphy" pitchFamily="66" charset="0"/>
              </a:rPr>
              <a:t>Espero que hoy seas tú quien sienta todo el amor y la felicidad que mereces.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0" name="Picture 10" descr="E:\PPS  EXCLUSIVOS\- ¡¡Feliz Cumpleaños Colacho!!\Imágenes\istockphoto-638678352-612x61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907" y="-14288"/>
            <a:ext cx="9167813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555526"/>
            <a:ext cx="43924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Lucida Calligraphy" pitchFamily="66" charset="0"/>
              </a:rPr>
              <a:t>Que este cumpleaños esté lleno de amor, risas y buenos recuerdos. 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6444208" y="3291830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err="1"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Colacho</a:t>
            </a:r>
            <a:endParaRPr lang="es-ES" sz="2400" dirty="0">
              <a:blipFill>
                <a:blip r:embed="rId3"/>
                <a:stretch>
                  <a:fillRect/>
                </a:stretch>
              </a:blipFill>
              <a:effectLst>
                <a:outerShdw blurRad="50800" dist="50800" dir="5400000" algn="ctr" rotWithShape="0">
                  <a:schemeClr val="tx1"/>
                </a:outerShdw>
              </a:effectLst>
              <a:latin typeface="Algerian" pitchFamily="82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588224" y="2859782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  <a:cs typeface="Calibri Light" pitchFamily="34" charset="0"/>
              </a:rPr>
              <a:t>67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539552" y="2643758"/>
            <a:ext cx="44310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Lucida Calligraphy" pitchFamily="66" charset="0"/>
              </a:rPr>
              <a:t>¡¡Feliz Cumpleaños!!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>
        <p:dissolve/>
      </p:transition>
    </mc:Choice>
    <mc:Fallback>
      <p:transition spd="slow" advTm="9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8" name="Picture 10" descr="E:\PPS  EXCLUSIVOS\- ¡¡Feliz Cumpleaños Colacho!!\Imágenes\61v+v4VqQvL._AC_SL1000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347864" y="2168504"/>
            <a:ext cx="2847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blipFill>
                  <a:blip r:embed="rId3"/>
                  <a:stretch>
                    <a:fillRect/>
                  </a:stretch>
                </a:blipFill>
                <a:latin typeface="Lucida Calligraphy" pitchFamily="66" charset="0"/>
              </a:rPr>
              <a:t>Diciembre 2025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238090" y="2859782"/>
            <a:ext cx="4680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blipFill>
                  <a:blip r:embed="rId3"/>
                  <a:stretch>
                    <a:fillRect/>
                  </a:stretch>
                </a:blipFill>
                <a:latin typeface="Lucida Calligraphy" pitchFamily="66" charset="0"/>
              </a:rPr>
              <a:t>Música: Feliz Cumpleaños 	Hernán Roberto </a:t>
            </a:r>
          </a:p>
        </p:txBody>
      </p:sp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62475" y="2552700"/>
            <a:ext cx="19050" cy="3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19 CuadroTexto"/>
          <p:cNvSpPr txBox="1"/>
          <p:nvPr/>
        </p:nvSpPr>
        <p:spPr>
          <a:xfrm>
            <a:off x="7812360" y="480399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grpSp>
        <p:nvGrpSpPr>
          <p:cNvPr id="22" name="21 Grupo"/>
          <p:cNvGrpSpPr/>
          <p:nvPr/>
        </p:nvGrpSpPr>
        <p:grpSpPr>
          <a:xfrm>
            <a:off x="7524328" y="3363838"/>
            <a:ext cx="1285875" cy="1449452"/>
            <a:chOff x="7524328" y="3363838"/>
            <a:chExt cx="1285875" cy="1449452"/>
          </a:xfrm>
        </p:grpSpPr>
        <p:pic>
          <p:nvPicPr>
            <p:cNvPr id="19" name="Picture 2" descr="E:\PPS  EXCLUSIVOS\- Lleegó Navidad\Imágenes\avatar navidad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524328" y="3363838"/>
              <a:ext cx="1285875" cy="1440160"/>
            </a:xfrm>
            <a:prstGeom prst="rect">
              <a:avLst/>
            </a:prstGeom>
            <a:noFill/>
          </p:spPr>
        </p:pic>
        <p:sp>
          <p:nvSpPr>
            <p:cNvPr id="21" name="20 CuadroTexto"/>
            <p:cNvSpPr txBox="1"/>
            <p:nvPr/>
          </p:nvSpPr>
          <p:spPr>
            <a:xfrm>
              <a:off x="7596336" y="4443958"/>
              <a:ext cx="10801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>
                  <a:blipFill>
                    <a:blip r:embed="rId3"/>
                    <a:stretch>
                      <a:fillRect/>
                    </a:stretch>
                  </a:blipFill>
                  <a:effectLst>
                    <a:outerShdw blurRad="38100" dist="38100" dir="5400000" algn="ctr" rotWithShape="0">
                      <a:schemeClr val="tx1"/>
                    </a:outerShdw>
                  </a:effectLst>
                  <a:latin typeface="ChopinScript" pitchFamily="2" charset="0"/>
                </a:rPr>
                <a:t>Margarita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7000">
        <p14:glitter pattern="hexago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08DC1357-3D69-234B-44E9-AB950CBDB67A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4574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54E591FE-D85E-5DBE-FF60-74B66780B2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F2C7365E-6060-FC4E-9FD9-8EBBFEADCA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BC209739-D707-045E-918C-53A32B1B05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0636F631-8361-DC16-A828-0AABDE0933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A544103D-A1C6-6BD1-1C2B-13225D6014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F4FFEAED-E0C1-EE5A-5ED2-0DDE76FED9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E16DB38D-95EC-7A00-3AFA-4379579893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6CFC4AB6-2C8C-CCD1-ED7F-89635059A6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05064234-DB07-3D64-A509-585E888C1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474E0ED8-B565-B1D8-47C2-E09064F53A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46E0B8AC-5741-D565-C3E8-F734EC29D5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F084EFF3-5BDF-BA1D-ADE6-AC2BA61BF3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914900"/>
            <a:ext cx="6858000" cy="25391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05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2BB6C661-E593-0AC0-0C47-037BEC0388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229100" y="628650"/>
            <a:ext cx="3619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409463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666</TotalTime>
  <Words>225</Words>
  <Application>Microsoft Office PowerPoint</Application>
  <PresentationFormat>Presentación en pantalla (16:9)</PresentationFormat>
  <Paragraphs>22</Paragraphs>
  <Slides>11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9" baseType="lpstr">
      <vt:lpstr>Algerian</vt:lpstr>
      <vt:lpstr>Kristen ITC</vt:lpstr>
      <vt:lpstr>Edwardian Script ITC</vt:lpstr>
      <vt:lpstr>Arial</vt:lpstr>
      <vt:lpstr>ChopinScript</vt:lpstr>
      <vt:lpstr>Lucida Calligraphy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8</cp:revision>
  <dcterms:created xsi:type="dcterms:W3CDTF">2025-12-22T20:59:13Z</dcterms:created>
  <dcterms:modified xsi:type="dcterms:W3CDTF">2025-12-25T21:11:11Z</dcterms:modified>
</cp:coreProperties>
</file>