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66" r:id="rId5"/>
    <p:sldId id="259" r:id="rId6"/>
    <p:sldId id="267" r:id="rId7"/>
    <p:sldId id="260" r:id="rId8"/>
    <p:sldId id="261" r:id="rId9"/>
    <p:sldId id="269" r:id="rId10"/>
    <p:sldId id="262" r:id="rId11"/>
    <p:sldId id="268" r:id="rId12"/>
    <p:sldId id="263" r:id="rId13"/>
    <p:sldId id="265" r:id="rId14"/>
    <p:sldId id="270" r:id="rId15"/>
  </p:sldIdLst>
  <p:sldSz cx="9144000" cy="5143500" type="screen16x9"/>
  <p:notesSz cx="6858000" cy="9144000"/>
  <p:embeddedFontLst>
    <p:embeddedFont>
      <p:font typeface="Algerian" panose="04020705040A02060702" pitchFamily="82" charset="0"/>
      <p:regular r:id="rId16"/>
    </p:embeddedFont>
    <p:embeddedFont>
      <p:font typeface="Kristen ITC" panose="03050502040202030202" pitchFamily="66" charset="0"/>
      <p:regular r:id="rId17"/>
    </p:embeddedFont>
    <p:embeddedFont>
      <p:font typeface="Harrington" panose="04040505050A02020702" pitchFamily="82" charset="0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Brock Script" panose="02000507020000020002" pitchFamily="2" charset="0"/>
      <p:regular r:id="rId23"/>
    </p:embeddedFont>
    <p:embeddedFont>
      <p:font typeface="Old English Text MT" panose="03040902040508030806" pitchFamily="66" charset="0"/>
      <p:regular r:id="rId2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vZE6KRaayd4YMp1srZlCQ==" hashData="118ExceT9i2xd5DoAPSSx1RfHU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A37"/>
    <a:srgbClr val="004F8A"/>
    <a:srgbClr val="46188A"/>
    <a:srgbClr val="2D1A52"/>
    <a:srgbClr val="1E1755"/>
    <a:srgbClr val="2E1670"/>
    <a:srgbClr val="FF99FF"/>
    <a:srgbClr val="251A11"/>
    <a:srgbClr val="39281B"/>
    <a:srgbClr val="DEEF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4" y="-16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9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8394B-2A76-4653-B822-AB10D9471198}" type="datetimeFigureOut">
              <a:rPr lang="es-ES" smtClean="0"/>
              <a:pPr/>
              <a:t>11/01/2021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D2CF9-9314-4B98-A77B-6CD272B6C7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8394B-2A76-4653-B822-AB10D9471198}" type="datetimeFigureOut">
              <a:rPr lang="es-ES" smtClean="0"/>
              <a:pPr/>
              <a:t>11/01/2021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D2CF9-9314-4B98-A77B-6CD272B6C7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8394B-2A76-4653-B822-AB10D9471198}" type="datetimeFigureOut">
              <a:rPr lang="es-ES" smtClean="0"/>
              <a:pPr/>
              <a:t>11/01/2021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D2CF9-9314-4B98-A77B-6CD272B6C7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8394B-2A76-4653-B822-AB10D9471198}" type="datetimeFigureOut">
              <a:rPr lang="es-ES" smtClean="0"/>
              <a:pPr/>
              <a:t>11/01/2021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D2CF9-9314-4B98-A77B-6CD272B6C7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8394B-2A76-4653-B822-AB10D9471198}" type="datetimeFigureOut">
              <a:rPr lang="es-ES" smtClean="0"/>
              <a:pPr/>
              <a:t>11/01/2021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D2CF9-9314-4B98-A77B-6CD272B6C7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8394B-2A76-4653-B822-AB10D9471198}" type="datetimeFigureOut">
              <a:rPr lang="es-ES" smtClean="0"/>
              <a:pPr/>
              <a:t>11/01/2021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D2CF9-9314-4B98-A77B-6CD272B6C7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8394B-2A76-4653-B822-AB10D9471198}" type="datetimeFigureOut">
              <a:rPr lang="es-ES" smtClean="0"/>
              <a:pPr/>
              <a:t>11/01/2021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D2CF9-9314-4B98-A77B-6CD272B6C7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8394B-2A76-4653-B822-AB10D9471198}" type="datetimeFigureOut">
              <a:rPr lang="es-ES" smtClean="0"/>
              <a:pPr/>
              <a:t>11/01/2021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D2CF9-9314-4B98-A77B-6CD272B6C7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8394B-2A76-4653-B822-AB10D9471198}" type="datetimeFigureOut">
              <a:rPr lang="es-ES" smtClean="0"/>
              <a:pPr/>
              <a:t>11/01/2021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D2CF9-9314-4B98-A77B-6CD272B6C7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8394B-2A76-4653-B822-AB10D9471198}" type="datetimeFigureOut">
              <a:rPr lang="es-ES" smtClean="0"/>
              <a:pPr/>
              <a:t>11/01/2021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D2CF9-9314-4B98-A77B-6CD272B6C7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8394B-2A76-4653-B822-AB10D9471198}" type="datetimeFigureOut">
              <a:rPr lang="es-ES" smtClean="0"/>
              <a:pPr/>
              <a:t>11/01/2021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D2CF9-9314-4B98-A77B-6CD272B6C7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47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E878394B-2A76-4653-B822-AB10D9471198}" type="datetimeFigureOut">
              <a:rPr lang="es-ES" smtClean="0"/>
              <a:pPr/>
              <a:t>11/01/2021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130D2CF9-9314-4B98-A77B-6CD272B6C75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9.png"/><Relationship Id="rId18" Type="http://schemas.openxmlformats.org/officeDocument/2006/relationships/image" Target="../media/image3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5.png"/><Relationship Id="rId11" Type="http://schemas.openxmlformats.org/officeDocument/2006/relationships/image" Target="../media/image2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4.png"/><Relationship Id="rId9" Type="http://schemas.openxmlformats.org/officeDocument/2006/relationships/image" Target="../media/image2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¡¡Feliz Cumpleaños Ayoze !! 2021\Imágenes\542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0711"/>
            <a:ext cx="9150350" cy="515421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4049" y="3147814"/>
            <a:ext cx="252027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Old English Text MT" pitchFamily="66" charset="0"/>
              </a:rPr>
              <a:t>¡¡Feliz Cumpleaños </a:t>
            </a:r>
            <a:r>
              <a:rPr lang="es-ES" sz="3600" b="1" dirty="0" err="1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Old English Text MT" pitchFamily="66" charset="0"/>
              </a:rPr>
              <a:t>Ayoze</a:t>
            </a:r>
            <a:r>
              <a:rPr lang="es-ES" sz="3600" b="1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Old English Text MT" pitchFamily="66" charset="0"/>
              </a:rPr>
              <a:t>!!</a:t>
            </a:r>
            <a:endParaRPr lang="es-ES" sz="3600" b="1" dirty="0">
              <a:ln>
                <a:solidFill>
                  <a:schemeClr val="tx1"/>
                </a:solidFill>
              </a:ln>
              <a:blipFill>
                <a:blip r:embed="rId4"/>
                <a:stretch>
                  <a:fillRect/>
                </a:stretch>
              </a:blipFill>
              <a:latin typeface="Old English Text MT" pitchFamily="66" charset="0"/>
            </a:endParaRPr>
          </a:p>
        </p:txBody>
      </p:sp>
      <p:sp>
        <p:nvSpPr>
          <p:cNvPr id="4" name="3 Anillo"/>
          <p:cNvSpPr/>
          <p:nvPr/>
        </p:nvSpPr>
        <p:spPr>
          <a:xfrm flipV="1">
            <a:off x="0" y="0"/>
            <a:ext cx="9144000" cy="5143500"/>
          </a:xfrm>
          <a:prstGeom prst="donut">
            <a:avLst>
              <a:gd name="adj" fmla="val 21676"/>
            </a:avLst>
          </a:prstGeom>
          <a:solidFill>
            <a:srgbClr val="004F8A"/>
          </a:solid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ln>
                <a:solidFill>
                  <a:srgbClr val="FF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flipV="1">
            <a:off x="1043608" y="771550"/>
            <a:ext cx="7056784" cy="3456384"/>
          </a:xfrm>
          <a:prstGeom prst="donut">
            <a:avLst>
              <a:gd name="adj" fmla="val 23452"/>
            </a:avLst>
          </a:prstGeom>
          <a:solidFill>
            <a:srgbClr val="007A37"/>
          </a:solid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835696" y="1491630"/>
            <a:ext cx="5472608" cy="1944216"/>
          </a:xfrm>
          <a:prstGeom prst="donut">
            <a:avLst>
              <a:gd name="adj" fmla="val 35107"/>
            </a:avLst>
          </a:prstGeom>
          <a:solidFill>
            <a:srgbClr val="C00000"/>
          </a:solid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flipV="1">
            <a:off x="2483768" y="1995686"/>
            <a:ext cx="4176464" cy="864096"/>
          </a:xfrm>
          <a:prstGeom prst="donut">
            <a:avLst>
              <a:gd name="adj" fmla="val 41022"/>
            </a:avLst>
          </a:prstGeom>
          <a:solidFill>
            <a:srgbClr val="46188A"/>
          </a:solid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>
    <p:sndAc>
      <p:stSnd>
        <p:snd r:embed="rId2" name="FELIZ EN TU DIA -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xit" presetSubtype="0" fill="hold" grpId="3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0" presetClass="exit" presetSubtype="0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0" presetClass="exit" presetSubtype="0" fill="hold" grpId="3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0" presetClass="exit" presetSubtype="0" fill="hold" grpId="2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0" presetClass="exit" presetSubtype="0" fill="hold" grpId="2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0" presetClass="exit" presetSubtype="0" fill="hold" grpId="3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0" presetClass="exit" presetSubtype="0" fill="hold" grpId="2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0" presetClass="exit" presetSubtype="0" fill="hold" grpId="3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28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E:\PPS  EXCLUSIVOS\- ¡¡Feliz Cumpleaños Ayoze !! 2021\Imágenes\10886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588224" y="987574"/>
            <a:ext cx="21602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482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Creo que hoy alguien soplará muchas velitas</a:t>
            </a:r>
            <a:endParaRPr lang="es-ES" sz="2800" b="1" dirty="0">
              <a:solidFill>
                <a:schemeClr val="bg1"/>
              </a:solidFill>
              <a:effectLst>
                <a:glow rad="63500">
                  <a:srgbClr val="4827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771800" y="3795886"/>
            <a:ext cx="24609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chemeClr val="bg1"/>
                </a:solidFill>
                <a:effectLst>
                  <a:glow rad="63500">
                    <a:srgbClr val="632103"/>
                  </a:glow>
                </a:effectLst>
                <a:latin typeface="Algerian" pitchFamily="82" charset="0"/>
              </a:rPr>
              <a:t>AYOZE</a:t>
            </a:r>
            <a:endParaRPr lang="es-ES" sz="5400" dirty="0">
              <a:solidFill>
                <a:schemeClr val="bg1"/>
              </a:solidFill>
              <a:effectLst>
                <a:glow rad="63500">
                  <a:srgbClr val="632103"/>
                </a:glow>
              </a:effectLst>
              <a:latin typeface="Algerian" pitchFamily="82" charset="0"/>
            </a:endParaRPr>
          </a:p>
        </p:txBody>
      </p:sp>
      <p:grpSp>
        <p:nvGrpSpPr>
          <p:cNvPr id="11" name="10 Grupo"/>
          <p:cNvGrpSpPr/>
          <p:nvPr/>
        </p:nvGrpSpPr>
        <p:grpSpPr>
          <a:xfrm>
            <a:off x="3131840" y="2139702"/>
            <a:ext cx="1942901" cy="1909161"/>
            <a:chOff x="3131840" y="2139702"/>
            <a:chExt cx="1942901" cy="1909161"/>
          </a:xfrm>
        </p:grpSpPr>
        <p:grpSp>
          <p:nvGrpSpPr>
            <p:cNvPr id="15" name="14 Grupo"/>
            <p:cNvGrpSpPr/>
            <p:nvPr/>
          </p:nvGrpSpPr>
          <p:grpSpPr>
            <a:xfrm>
              <a:off x="3131840" y="2139702"/>
              <a:ext cx="1942901" cy="1909161"/>
              <a:chOff x="3131840" y="2139702"/>
              <a:chExt cx="1942901" cy="1909161"/>
            </a:xfrm>
          </p:grpSpPr>
          <p:pic>
            <p:nvPicPr>
              <p:cNvPr id="9226" name="Picture 10" descr="E:\Imágenes\cumpleaños\GIF024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000000"/>
                  </a:clrFrom>
                  <a:clrTo>
                    <a:srgbClr val="000000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131840" y="2211710"/>
                <a:ext cx="1222821" cy="1222821"/>
              </a:xfrm>
              <a:prstGeom prst="rect">
                <a:avLst/>
              </a:prstGeom>
              <a:noFill/>
            </p:spPr>
          </p:pic>
          <p:pic>
            <p:nvPicPr>
              <p:cNvPr id="14" name="Picture 10" descr="E:\Imágenes\cumpleaños\GIF024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000000"/>
                  </a:clrFrom>
                  <a:clrTo>
                    <a:srgbClr val="000000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851920" y="2139702"/>
                <a:ext cx="1222821" cy="1222821"/>
              </a:xfrm>
              <a:prstGeom prst="rect">
                <a:avLst/>
              </a:prstGeom>
              <a:noFill/>
            </p:spPr>
          </p:pic>
          <p:pic>
            <p:nvPicPr>
              <p:cNvPr id="9222" name="Picture 6" descr="E:\Imágenes\abecedarios\3.pn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275856" y="2571750"/>
                <a:ext cx="967587" cy="1477113"/>
              </a:xfrm>
              <a:prstGeom prst="rect">
                <a:avLst/>
              </a:prstGeom>
              <a:noFill/>
            </p:spPr>
          </p:pic>
        </p:grpSp>
        <p:pic>
          <p:nvPicPr>
            <p:cNvPr id="10" name="Picture 6" descr="E:\Imágenes\abecedarios\3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067944" y="2499742"/>
              <a:ext cx="967587" cy="1477113"/>
            </a:xfrm>
            <a:prstGeom prst="rect">
              <a:avLst/>
            </a:prstGeom>
            <a:noFill/>
          </p:spPr>
        </p:pic>
      </p:grpSp>
      <p:sp>
        <p:nvSpPr>
          <p:cNvPr id="12" name="11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23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PPS  EXCLUSIVOS\- ¡¡Feliz Cumpleaños Ayoze !! 2021\Imágenes\birthday-flyer,birthday-poster-design-template-17f78a9d59ffb1157bfab322b6ef7c08_scre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907704" y="1347614"/>
            <a:ext cx="53285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 es un día muy especial …</a:t>
            </a:r>
          </a:p>
          <a:p>
            <a:pPr algn="ctr"/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Desde la distancia recibe mis mejores deseos para que tengas un hermoso día lleno de </a:t>
            </a:r>
          </a:p>
          <a:p>
            <a:pPr algn="ctr"/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alegrías y sorpresas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6350" y="12656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168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¡¡Feliz Cumpleaños Ayoze !! 2021\Imágenes\55IR-2gA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 rot="276154">
            <a:off x="2255432" y="716410"/>
            <a:ext cx="613231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Querido </a:t>
            </a:r>
            <a:r>
              <a:rPr lang="es-E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Ayoze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hoy vale la pena recordar que eres una gran persona.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Deseo para ti mucha felicidad y que todo lo que le pidas a la vida, te sea concedido.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196" name="Picture 4" descr="E:\Imágenes\cumpleaños\felicidadesgc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28970">
            <a:off x="4098706" y="3405835"/>
            <a:ext cx="3460533" cy="103968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60960" y="7938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61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PPS  EXCLUSIVOS\- ¡¡Feliz Cumpleaños Ayoze !! 2021\Imágenes\happy-birthday-background-with-balloons_79451-367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689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292080" y="1779662"/>
            <a:ext cx="3600400" cy="2965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b="1" dirty="0" smtClean="0"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Espero que este día sea para ti espléndido y que puedas compartir junto a tus seres queridos la magia de tener un año más de vida.</a:t>
            </a:r>
            <a:endParaRPr lang="es-ES" sz="2600" b="1" dirty="0">
              <a:solidFill>
                <a:schemeClr val="bg1"/>
              </a:solidFill>
              <a:effectLst>
                <a:glow rad="63500">
                  <a:schemeClr val="accent5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0294" y="26814"/>
            <a:ext cx="9150350" cy="555501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245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EF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 EXCLUSIVOS\- ¡¡Feliz Cumpleaños Ayoze !! 2021\Imágenes\8749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331640" y="1635646"/>
            <a:ext cx="2736304" cy="2318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00B050"/>
                </a:solidFill>
                <a:effectLst>
                  <a:glow rad="63500">
                    <a:srgbClr val="00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la vida te regale siempre lo mejor y que nunca deje de sorprenderte.</a:t>
            </a:r>
            <a:endParaRPr lang="es-ES" sz="2800" dirty="0">
              <a:solidFill>
                <a:srgbClr val="00B050"/>
              </a:solidFill>
              <a:effectLst>
                <a:glow rad="63500">
                  <a:srgbClr val="0033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10294" y="7938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E:\PPS  EXCLUSIVOS\- ¡¡Feliz Cumpleaños Ayoze !! 2021\Imágenes\1370533391_festive-50th-birthday-invitation-black-golden-m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55776" y="843558"/>
            <a:ext cx="42484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A0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 todos los que te queremos y el universo nos pusimos de acuerdo y decretamos que mas pronto que tarde se cumplirán todas tus metas, </a:t>
            </a:r>
            <a:r>
              <a:rPr lang="es-ES" sz="28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A0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asi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A0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como tus sueños. Disfrútalo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1A0E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6350" y="41523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1A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PPS  EXCLUSIVOS\- ¡¡Feliz Cumpleaños Ayoze !! 2021\Imágenes\Pa-o-de-fondo-FENGRISE-de-oro-negro-40-50-30-decoraciones-para-fiesta-de-cumplea.jpg_q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75"/>
            <a:ext cx="9159875" cy="51752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23928" y="3147814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140A00"/>
                </a:solidFill>
                <a:effectLst>
                  <a:glow rad="63500">
                    <a:srgbClr val="FFC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AYOZE</a:t>
            </a:r>
            <a:endParaRPr lang="es-ES" sz="2800" b="1" dirty="0">
              <a:solidFill>
                <a:srgbClr val="140A00"/>
              </a:solidFill>
              <a:effectLst>
                <a:glow rad="63500">
                  <a:srgbClr val="FFC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grpSp>
        <p:nvGrpSpPr>
          <p:cNvPr id="10" name="9 Grupo"/>
          <p:cNvGrpSpPr/>
          <p:nvPr/>
        </p:nvGrpSpPr>
        <p:grpSpPr>
          <a:xfrm>
            <a:off x="4139952" y="2355726"/>
            <a:ext cx="864096" cy="618306"/>
            <a:chOff x="4139952" y="2355726"/>
            <a:chExt cx="864096" cy="618306"/>
          </a:xfrm>
        </p:grpSpPr>
        <p:grpSp>
          <p:nvGrpSpPr>
            <p:cNvPr id="4" name="3 Grupo"/>
            <p:cNvGrpSpPr/>
            <p:nvPr/>
          </p:nvGrpSpPr>
          <p:grpSpPr>
            <a:xfrm>
              <a:off x="4139952" y="2355726"/>
              <a:ext cx="864096" cy="613017"/>
              <a:chOff x="3131840" y="2139702"/>
              <a:chExt cx="1942901" cy="1909161"/>
            </a:xfrm>
          </p:grpSpPr>
          <p:pic>
            <p:nvPicPr>
              <p:cNvPr id="5" name="Picture 10" descr="E:\Imágenes\cumpleaños\GIF024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000000"/>
                  </a:clrFrom>
                  <a:clrTo>
                    <a:srgbClr val="000000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131840" y="2211710"/>
                <a:ext cx="1222821" cy="1222821"/>
              </a:xfrm>
              <a:prstGeom prst="rect">
                <a:avLst/>
              </a:prstGeom>
              <a:noFill/>
            </p:spPr>
          </p:pic>
          <p:pic>
            <p:nvPicPr>
              <p:cNvPr id="6" name="Picture 10" descr="E:\Imágenes\cumpleaños\GIF024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000000"/>
                  </a:clrFrom>
                  <a:clrTo>
                    <a:srgbClr val="000000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851920" y="2139702"/>
                <a:ext cx="1222821" cy="1222821"/>
              </a:xfrm>
              <a:prstGeom prst="rect">
                <a:avLst/>
              </a:prstGeom>
              <a:noFill/>
            </p:spPr>
          </p:pic>
          <p:pic>
            <p:nvPicPr>
              <p:cNvPr id="7" name="Picture 6" descr="E:\Imágenes\abecedarios\3.pn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275856" y="2571750"/>
                <a:ext cx="967587" cy="1477113"/>
              </a:xfrm>
              <a:prstGeom prst="rect">
                <a:avLst/>
              </a:prstGeom>
              <a:noFill/>
            </p:spPr>
          </p:pic>
        </p:grpSp>
        <p:pic>
          <p:nvPicPr>
            <p:cNvPr id="9" name="Picture 6" descr="E:\Imágenes\abecedarios\3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572000" y="2499742"/>
              <a:ext cx="430330" cy="474290"/>
            </a:xfrm>
            <a:prstGeom prst="rect">
              <a:avLst/>
            </a:prstGeom>
            <a:noFill/>
          </p:spPr>
        </p:pic>
      </p:grpSp>
      <p:sp>
        <p:nvSpPr>
          <p:cNvPr id="11" name="10 Rectángulo"/>
          <p:cNvSpPr/>
          <p:nvPr/>
        </p:nvSpPr>
        <p:spPr>
          <a:xfrm>
            <a:off x="9525" y="17898"/>
            <a:ext cx="915035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¡¡Feliz Cumpleaños Ayoze !! 2021\Imágenes\9 - 8957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5125" name="Picture 5" descr="E:\PPS  EXCLUSIVOS\- ¡¡Feliz Cumpleaños Ayoze !! 2021\Imágenes\8957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55576" y="483518"/>
            <a:ext cx="77768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4D009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Tienes la edad adecuada para ser feliz y la energía justa para hacer de tu vida una aventura inspiradora.</a:t>
            </a:r>
            <a:endParaRPr lang="es-ES" sz="2800" b="1" dirty="0">
              <a:solidFill>
                <a:srgbClr val="4D009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635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¡¡Feliz Cumpleaños Ayoze !! 2021\Imágenes\10 - 9a3cb363e1c6b39a10db1301d44f7fea-g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pic>
        <p:nvPicPr>
          <p:cNvPr id="26626" name="Picture 2" descr="E:\PPS  EXCLUSIVOS\- ¡¡Feliz Cumpleaños Ayoze !! 2021\Imágenes\10 - 9a3cb363e1c6b39a10db1301d44f7fe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 flipH="1">
            <a:off x="539552" y="987574"/>
            <a:ext cx="24482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Brindo porque nunca te falte salud </a:t>
            </a:r>
          </a:p>
          <a:p>
            <a:pPr algn="ctr"/>
            <a:r>
              <a:rPr lang="es-ES" sz="2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amor.</a:t>
            </a:r>
          </a:p>
          <a:p>
            <a:pPr algn="ctr"/>
            <a:r>
              <a:rPr lang="es-ES" sz="2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¡Que seas feliz en tu día!</a:t>
            </a:r>
            <a:endParaRPr lang="es-ES" sz="28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1113" y="2466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¡¡Feliz Cumpleaños Ayoze !! 2021\Imágenes\birthday-celebration-background-birthday-balloon-wallpaper-vec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123728" y="2067694"/>
            <a:ext cx="49685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rgbClr val="BF8A0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disfrutes este día especial y todos los que vendrán en este nuevo año de tu vida.</a:t>
            </a:r>
            <a:endParaRPr lang="es-ES" sz="2800" dirty="0">
              <a:solidFill>
                <a:schemeClr val="bg1"/>
              </a:solidFill>
              <a:effectLst>
                <a:glow rad="63500">
                  <a:srgbClr val="BF8A05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843808" y="3795886"/>
            <a:ext cx="37112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BF8A0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¡¡Feliz Cumpleaños!!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BF8A05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1A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¡¡Feliz Cumpleaños Ayoze !! 2021\Imágenes\05563596c18f29d99766c4be80862d2f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115616" y="2643758"/>
            <a:ext cx="19014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63500">
                    <a:srgbClr val="46188A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Enero 2021</a:t>
            </a:r>
            <a:endParaRPr lang="es-ES" sz="28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63500">
                  <a:srgbClr val="46188A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39552" y="915566"/>
            <a:ext cx="521168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63500">
                    <a:srgbClr val="46188A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63500">
                    <a:srgbClr val="46188A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Seas Feliz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63500">
                    <a:srgbClr val="46188A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tu día</a:t>
            </a:r>
          </a:p>
          <a:p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63500">
                    <a:srgbClr val="46188A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Coro Rociero la Giralda</a:t>
            </a:r>
            <a:endParaRPr lang="es-ES" sz="28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63500">
                  <a:srgbClr val="46188A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7" name="13 Grupo"/>
          <p:cNvGrpSpPr>
            <a:grpSpLocks/>
          </p:cNvGrpSpPr>
          <p:nvPr/>
        </p:nvGrpSpPr>
        <p:grpSpPr bwMode="auto">
          <a:xfrm flipH="1">
            <a:off x="7740352" y="3363838"/>
            <a:ext cx="1172342" cy="1509514"/>
            <a:chOff x="6948264" y="2205038"/>
            <a:chExt cx="1763959" cy="1598852"/>
          </a:xfrm>
        </p:grpSpPr>
        <p:pic>
          <p:nvPicPr>
            <p:cNvPr id="8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1" cy="374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dirty="0">
                  <a:solidFill>
                    <a:schemeClr val="bg1"/>
                  </a:solidFill>
                  <a:effectLst>
                    <a:glow rad="63500">
                      <a:srgbClr val="46188A">
                        <a:alpha val="40000"/>
                      </a:srgbClr>
                    </a:glow>
                  </a:effectLst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0" name="9 Operación manual"/>
          <p:cNvSpPr/>
          <p:nvPr/>
        </p:nvSpPr>
        <p:spPr>
          <a:xfrm flipV="1">
            <a:off x="0" y="4029913"/>
            <a:ext cx="9144000" cy="1113590"/>
          </a:xfrm>
          <a:prstGeom prst="flowChartManualOperation">
            <a:avLst/>
          </a:prstGeom>
          <a:blipFill>
            <a:blip r:embed="rId4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Operación manual"/>
          <p:cNvSpPr/>
          <p:nvPr/>
        </p:nvSpPr>
        <p:spPr>
          <a:xfrm rot="16200000" flipV="1">
            <a:off x="5690411" y="1689909"/>
            <a:ext cx="5143499" cy="1763687"/>
          </a:xfrm>
          <a:prstGeom prst="flowChartManualOperation">
            <a:avLst/>
          </a:prstGeom>
          <a:blipFill>
            <a:blip r:embed="rId4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Operación manual"/>
          <p:cNvSpPr/>
          <p:nvPr/>
        </p:nvSpPr>
        <p:spPr>
          <a:xfrm rot="16200000">
            <a:off x="-1689905" y="1689907"/>
            <a:ext cx="5143501" cy="1763688"/>
          </a:xfrm>
          <a:prstGeom prst="flowChartManualOperation">
            <a:avLst/>
          </a:prstGeom>
          <a:blipFill>
            <a:blip r:embed="rId4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Operación manual"/>
          <p:cNvSpPr/>
          <p:nvPr/>
        </p:nvSpPr>
        <p:spPr>
          <a:xfrm>
            <a:off x="0" y="2"/>
            <a:ext cx="9144000" cy="1113588"/>
          </a:xfrm>
          <a:prstGeom prst="flowChartManualOperation">
            <a:avLst/>
          </a:prstGeom>
          <a:blipFill>
            <a:blip r:embed="rId4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1763688" y="1059582"/>
            <a:ext cx="5616624" cy="3078342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1" y="-6350"/>
            <a:ext cx="915035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251</Words>
  <Application>Microsoft Office PowerPoint</Application>
  <PresentationFormat>Presentación en pantalla (16:9)</PresentationFormat>
  <Paragraphs>25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2" baseType="lpstr">
      <vt:lpstr>Arial</vt:lpstr>
      <vt:lpstr>Algerian</vt:lpstr>
      <vt:lpstr>Kristen ITC</vt:lpstr>
      <vt:lpstr>Harrington</vt:lpstr>
      <vt:lpstr>Calibri</vt:lpstr>
      <vt:lpstr>Brock Script</vt:lpstr>
      <vt:lpstr>Old English Text MT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40</cp:revision>
  <dcterms:created xsi:type="dcterms:W3CDTF">2021-01-09T18:31:00Z</dcterms:created>
  <dcterms:modified xsi:type="dcterms:W3CDTF">2021-01-11T02:07:08Z</dcterms:modified>
</cp:coreProperties>
</file>