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257" r:id="rId4"/>
    <p:sldId id="264" r:id="rId5"/>
    <p:sldId id="258" r:id="rId6"/>
    <p:sldId id="267" r:id="rId7"/>
    <p:sldId id="259" r:id="rId8"/>
    <p:sldId id="260" r:id="rId9"/>
    <p:sldId id="263" r:id="rId10"/>
    <p:sldId id="261" r:id="rId11"/>
    <p:sldId id="262" r:id="rId12"/>
    <p:sldId id="265" r:id="rId13"/>
    <p:sldId id="266" r:id="rId14"/>
    <p:sldId id="268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aPxnuod5Vmshk1jyW9ayA" hashData="XfCshbr8ste/UAmJXo0Dw7O1VF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824084"/>
    <a:srgbClr val="C9BEAF"/>
    <a:srgbClr val="CCC700"/>
    <a:srgbClr val="A29E00"/>
    <a:srgbClr val="CCCC00"/>
    <a:srgbClr val="CCBDCD"/>
    <a:srgbClr val="A381B1"/>
    <a:srgbClr val="C0C0C0"/>
    <a:srgbClr val="ACC777"/>
    <a:srgbClr val="96969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73" autoAdjust="0"/>
    <p:restoredTop sz="94681" autoAdjust="0"/>
  </p:normalViewPr>
  <p:slideViewPr>
    <p:cSldViewPr>
      <p:cViewPr varScale="1">
        <p:scale>
          <a:sx n="50" d="100"/>
          <a:sy n="50" d="100"/>
        </p:scale>
        <p:origin x="-84" y="-12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3BF11B00-F9FC-47FA-BAF9-425A03BB69CF}" type="datetimeFigureOut">
              <a:rPr lang="es-ES" smtClean="0"/>
              <a:pPr/>
              <a:t>16/07/2013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0239482A-AECD-4A22-8317-902F25D0A19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¡¡¡FELIZ CUMPLEAÑOS ANA!!!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39482A-AECD-4A22-8317-902F25D0A190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39482A-AECD-4A22-8317-902F25D0A190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¡¡¡Muchas Felicidades Ana!!!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39482A-AECD-4A22-8317-902F25D0A190}" type="slidenum">
              <a:rPr lang="es-ES" smtClean="0"/>
              <a:pPr/>
              <a:t>12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23B4-74B3-42E1-9125-A182ECB61740}" type="datetimeFigureOut">
              <a:rPr lang="es-ES" smtClean="0"/>
              <a:pPr/>
              <a:t>16/07/2013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90EAE-8927-4A77-BA62-2EBBF804A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23B4-74B3-42E1-9125-A182ECB61740}" type="datetimeFigureOut">
              <a:rPr lang="es-ES" smtClean="0"/>
              <a:pPr/>
              <a:t>16/07/2013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90EAE-8927-4A77-BA62-2EBBF804A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23B4-74B3-42E1-9125-A182ECB61740}" type="datetimeFigureOut">
              <a:rPr lang="es-ES" smtClean="0"/>
              <a:pPr/>
              <a:t>16/07/2013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90EAE-8927-4A77-BA62-2EBBF804A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23B4-74B3-42E1-9125-A182ECB61740}" type="datetimeFigureOut">
              <a:rPr lang="es-ES" smtClean="0"/>
              <a:pPr/>
              <a:t>16/07/2013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90EAE-8927-4A77-BA62-2EBBF804A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23B4-74B3-42E1-9125-A182ECB61740}" type="datetimeFigureOut">
              <a:rPr lang="es-ES" smtClean="0"/>
              <a:pPr/>
              <a:t>16/07/2013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90EAE-8927-4A77-BA62-2EBBF804A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23B4-74B3-42E1-9125-A182ECB61740}" type="datetimeFigureOut">
              <a:rPr lang="es-ES" smtClean="0"/>
              <a:pPr/>
              <a:t>16/07/2013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90EAE-8927-4A77-BA62-2EBBF804A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23B4-74B3-42E1-9125-A182ECB61740}" type="datetimeFigureOut">
              <a:rPr lang="es-ES" smtClean="0"/>
              <a:pPr/>
              <a:t>16/07/2013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90EAE-8927-4A77-BA62-2EBBF804A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23B4-74B3-42E1-9125-A182ECB61740}" type="datetimeFigureOut">
              <a:rPr lang="es-ES" smtClean="0"/>
              <a:pPr/>
              <a:t>16/07/2013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90EAE-8927-4A77-BA62-2EBBF804A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23B4-74B3-42E1-9125-A182ECB61740}" type="datetimeFigureOut">
              <a:rPr lang="es-ES" smtClean="0"/>
              <a:pPr/>
              <a:t>16/07/2013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90EAE-8927-4A77-BA62-2EBBF804A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23B4-74B3-42E1-9125-A182ECB61740}" type="datetimeFigureOut">
              <a:rPr lang="es-ES" smtClean="0"/>
              <a:pPr/>
              <a:t>16/07/2013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90EAE-8927-4A77-BA62-2EBBF804A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623B4-74B3-42E1-9125-A182ECB61740}" type="datetimeFigureOut">
              <a:rPr lang="es-ES" smtClean="0"/>
              <a:pPr/>
              <a:t>16/07/2013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90EAE-8927-4A77-BA62-2EBBF804A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2F627-490E-4277-9A1F-742EB23FC96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1EB623B4-74B3-42E1-9125-A182ECB61740}" type="datetimeFigureOut">
              <a:rPr lang="es-ES" smtClean="0"/>
              <a:pPr/>
              <a:t>16/07/2013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80390EAE-8927-4A77-BA62-2EBBF804A78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110034-8E4B-41A5-A8BC-4BA2CA7274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image" Target="../media/image32.gif"/><Relationship Id="rId3" Type="http://schemas.openxmlformats.org/officeDocument/2006/relationships/image" Target="../media/image22.jpeg"/><Relationship Id="rId7" Type="http://schemas.openxmlformats.org/officeDocument/2006/relationships/image" Target="../media/image26.gif"/><Relationship Id="rId12" Type="http://schemas.openxmlformats.org/officeDocument/2006/relationships/image" Target="../media/image3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11" Type="http://schemas.openxmlformats.org/officeDocument/2006/relationships/image" Target="../media/image30.gif"/><Relationship Id="rId5" Type="http://schemas.openxmlformats.org/officeDocument/2006/relationships/image" Target="../media/image24.gif"/><Relationship Id="rId15" Type="http://schemas.openxmlformats.org/officeDocument/2006/relationships/image" Target="../media/image34.gif"/><Relationship Id="rId10" Type="http://schemas.openxmlformats.org/officeDocument/2006/relationships/image" Target="../media/image29.gif"/><Relationship Id="rId4" Type="http://schemas.openxmlformats.org/officeDocument/2006/relationships/image" Target="../media/image23.gif"/><Relationship Id="rId9" Type="http://schemas.openxmlformats.org/officeDocument/2006/relationships/image" Target="../media/image28.gif"/><Relationship Id="rId14" Type="http://schemas.openxmlformats.org/officeDocument/2006/relationships/image" Target="../media/image3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png"/><Relationship Id="rId7" Type="http://schemas.openxmlformats.org/officeDocument/2006/relationships/image" Target="../media/image44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10" Type="http://schemas.openxmlformats.org/officeDocument/2006/relationships/image" Target="../media/image47.gif"/><Relationship Id="rId4" Type="http://schemas.openxmlformats.org/officeDocument/2006/relationships/image" Target="../media/image41.gif"/><Relationship Id="rId9" Type="http://schemas.openxmlformats.org/officeDocument/2006/relationships/image" Target="../media/image4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7.png"/><Relationship Id="rId7" Type="http://schemas.openxmlformats.org/officeDocument/2006/relationships/image" Target="../media/image5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40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Margarita M\Pictures\Nueva carpeta\cumpleaños Ana\55IR-2hk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439662">
            <a:off x="3196049" y="730297"/>
            <a:ext cx="50006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Matura MT Script Capitals" pitchFamily="66" charset="0"/>
              </a:rPr>
              <a:t>¡¡¡Feliz Cumpleaños Ana!!!</a:t>
            </a:r>
            <a:endParaRPr lang="es-ES" sz="6000" dirty="0">
              <a:ln>
                <a:solidFill>
                  <a:schemeClr val="accent4">
                    <a:lumMod val="75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  <p:pic>
        <p:nvPicPr>
          <p:cNvPr id="11272" name="Picture 8" descr="E:\Pictures\cumpleaños\dde4f93f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344518">
            <a:off x="1355720" y="409294"/>
            <a:ext cx="2148995" cy="3403309"/>
          </a:xfrm>
          <a:prstGeom prst="rect">
            <a:avLst/>
          </a:prstGeom>
          <a:noFill/>
        </p:spPr>
      </p:pic>
      <p:pic>
        <p:nvPicPr>
          <p:cNvPr id="11273" name="Picture 9" descr="C:\Users\Margarita M\Pictures\Nueva carpeta\cumpleaños\2029299ezbi4za9js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007858">
            <a:off x="5513494" y="4779341"/>
            <a:ext cx="3028953" cy="771525"/>
          </a:xfrm>
          <a:prstGeom prst="rect">
            <a:avLst/>
          </a:prstGeom>
          <a:noFill/>
        </p:spPr>
      </p:pic>
      <p:pic>
        <p:nvPicPr>
          <p:cNvPr id="11274" name="Picture 10" descr="C:\Users\Margarita M\Pictures\Nueva carpeta\cumpleaños\2029299ezbi4za9js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9625405">
            <a:off x="129225" y="4622892"/>
            <a:ext cx="2781901" cy="771525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2540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42910" y="500042"/>
            <a:ext cx="7929618" cy="578647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2540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357290" y="1071546"/>
            <a:ext cx="6429420" cy="464347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2540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071670" y="1643050"/>
            <a:ext cx="5072098" cy="35719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2540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sndAc>
      <p:stSnd>
        <p:snd r:embed="rId3" name="las mejores canciones de cumpleaños edit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  <p:bldP spid="13" grpId="0" animBg="1"/>
      <p:bldP spid="14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argarita M\Pictures\Nueva carpeta\cumpleaños Ana\1FA6x-2A8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1292447">
            <a:off x="5080967" y="4279749"/>
            <a:ext cx="3778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Harrington" pitchFamily="82" charset="0"/>
              </a:rPr>
              <a:t>Con alegría y entusiasmo me hago presente en este día tan especial, para desearte amiga, un </a:t>
            </a:r>
          </a:p>
          <a:p>
            <a:r>
              <a:rPr lang="es-ES" sz="2400" b="1" dirty="0" smtClean="0">
                <a:latin typeface="Algerian" pitchFamily="82" charset="0"/>
              </a:rPr>
              <a:t>MUY FELIZ CUMPLEAÑOS</a:t>
            </a:r>
            <a:endParaRPr lang="es-ES" sz="2400" b="1" dirty="0">
              <a:latin typeface="Algerian" pitchFamily="82" charset="0"/>
            </a:endParaRPr>
          </a:p>
        </p:txBody>
      </p:sp>
      <p:pic>
        <p:nvPicPr>
          <p:cNvPr id="10243" name="Picture 3" descr="E:\Pictures\cumpleaños\37hgfj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6938" y="1000108"/>
            <a:ext cx="3407043" cy="1428760"/>
          </a:xfrm>
          <a:prstGeom prst="rect">
            <a:avLst/>
          </a:prstGeom>
          <a:noFill/>
        </p:spPr>
      </p:pic>
      <p:pic>
        <p:nvPicPr>
          <p:cNvPr id="10244" name="Picture 4" descr="E:\Pictures\cumpleaños\37hgfj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1582" y="1000108"/>
            <a:ext cx="3407043" cy="1428760"/>
          </a:xfrm>
          <a:prstGeom prst="rect">
            <a:avLst/>
          </a:prstGeom>
          <a:noFill/>
        </p:spPr>
      </p:pic>
      <p:pic>
        <p:nvPicPr>
          <p:cNvPr id="10245" name="Picture 5" descr="E:\Pictures\cumpleaños\37hgfj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2500306"/>
            <a:ext cx="3747747" cy="1571636"/>
          </a:xfrm>
          <a:prstGeom prst="rect">
            <a:avLst/>
          </a:prstGeom>
          <a:noFill/>
        </p:spPr>
      </p:pic>
      <p:pic>
        <p:nvPicPr>
          <p:cNvPr id="10246" name="Picture 6" descr="E:\Pictures\cumpleaños\37hgfj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500306"/>
            <a:ext cx="3747747" cy="15716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4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Nueva carpeta\cumpleaños\CUMPLENITT_zpsa90661af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214290"/>
            <a:ext cx="31432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accent4">
                    <a:lumMod val="50000"/>
                  </a:schemeClr>
                </a:solidFill>
                <a:latin typeface="Harrington" pitchFamily="82" charset="0"/>
              </a:rPr>
              <a:t>¡Feliz te reciba el año! Lleno de felicidad.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357950" y="285728"/>
            <a:ext cx="242886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b="1" dirty="0" smtClean="0">
                <a:solidFill>
                  <a:schemeClr val="accent4">
                    <a:lumMod val="50000"/>
                  </a:schemeClr>
                </a:solidFill>
                <a:latin typeface="Harrington" pitchFamily="82" charset="0"/>
              </a:rPr>
              <a:t>Te deseo amiga Ana en este día especial lo pases de lo mejor en el calor de tu hogar con todos los que te quieren.</a:t>
            </a:r>
            <a:endParaRPr lang="es-ES" sz="22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58016" y="4071942"/>
            <a:ext cx="20002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b="1" dirty="0" smtClean="0">
                <a:solidFill>
                  <a:schemeClr val="accent4">
                    <a:lumMod val="50000"/>
                  </a:schemeClr>
                </a:solidFill>
                <a:latin typeface="Harrington" pitchFamily="82" charset="0"/>
              </a:rPr>
              <a:t>Disfrútalo al máximo y no te olvides de…</a:t>
            </a:r>
            <a:br>
              <a:rPr lang="es-ES" sz="2200" b="1" dirty="0" smtClean="0">
                <a:solidFill>
                  <a:schemeClr val="accent4">
                    <a:lumMod val="50000"/>
                  </a:schemeClr>
                </a:solidFill>
                <a:latin typeface="Harrington" pitchFamily="82" charset="0"/>
              </a:rPr>
            </a:br>
            <a:r>
              <a:rPr lang="es-ES" sz="2200" b="1" dirty="0" smtClean="0">
                <a:solidFill>
                  <a:schemeClr val="accent4">
                    <a:lumMod val="50000"/>
                  </a:schemeClr>
                </a:solidFill>
                <a:latin typeface="Harrington" pitchFamily="82" charset="0"/>
              </a:rPr>
              <a:t>guardarme un pedacito de tarta.</a:t>
            </a:r>
            <a:endParaRPr lang="es-ES" sz="22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3076" name="Picture 4" descr="E:\Pictures\cumpleaños\657b4g_th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214422"/>
            <a:ext cx="1328747" cy="2643206"/>
          </a:xfrm>
          <a:prstGeom prst="rect">
            <a:avLst/>
          </a:prstGeom>
          <a:noFill/>
        </p:spPr>
      </p:pic>
      <p:pic>
        <p:nvPicPr>
          <p:cNvPr id="3077" name="Picture 5" descr="E:\Pictures\cumpleaños\margaritas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400000">
            <a:off x="7179486" y="2607464"/>
            <a:ext cx="1214445" cy="157163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8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1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6" name="Picture 10" descr="C:\Users\Margarita M\Pictures\Nueva carpeta\cumpleaños Ana\Imagen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:\Users\Margarita M\Pictures\Nueva carpeta\cumpleaños Ana\Imagen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5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8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C:\Users\Margarita M\Pictures\Nueva carpeta\cumpleaños Ana\TeYq-2y0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4" descr="C:\Users\Margarita M\Pictures\Nueva carpeta\cumpleaños Ana\TeYq-2y0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1435051">
            <a:off x="2658096" y="1852019"/>
            <a:ext cx="407413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663300"/>
                  </a:solidFill>
                </a:ln>
                <a:solidFill>
                  <a:srgbClr val="996600"/>
                </a:solidFill>
                <a:latin typeface="Harrington" pitchFamily="82" charset="0"/>
              </a:rPr>
              <a:t>Te hago llegar desde la distancia un abrazo llenito de amistad, deseando de todo corazón que éste y todos los días de tu vida estén repletos de dicha, paz y felicidad,</a:t>
            </a:r>
            <a:endParaRPr lang="es-ES" sz="2400" b="1" dirty="0">
              <a:ln>
                <a:solidFill>
                  <a:srgbClr val="663300"/>
                </a:solidFill>
              </a:ln>
              <a:solidFill>
                <a:srgbClr val="996600"/>
              </a:solidFill>
              <a:latin typeface="Harrington" pitchFamily="82" charset="0"/>
            </a:endParaRPr>
          </a:p>
        </p:txBody>
      </p:sp>
      <p:pic>
        <p:nvPicPr>
          <p:cNvPr id="25602" name="Picture 2" descr="C:\Users\Margarita M\Pictures\Nueva carpeta\cumpleaños\sepmulticanimationO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401424">
            <a:off x="3091078" y="4752749"/>
            <a:ext cx="3551765" cy="7324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6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7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C:\Users\Margarita M\Pictures\Nueva carpeta\cumpleaños Ana\12DXI-1uR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522451">
            <a:off x="3338476" y="1916104"/>
            <a:ext cx="37579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b="1" dirty="0" smtClean="0">
                <a:ln>
                  <a:solidFill>
                    <a:srgbClr val="9900CC"/>
                  </a:solidFill>
                </a:ln>
                <a:solidFill>
                  <a:srgbClr val="CC99FF"/>
                </a:solidFill>
                <a:latin typeface="Harrington" pitchFamily="82" charset="0"/>
              </a:rPr>
              <a:t>            A veces la vida nos pone duras pruebas, sin embargo nunca</a:t>
            </a:r>
            <a:r>
              <a:rPr lang="es-ES" sz="2200" dirty="0" smtClean="0">
                <a:ln>
                  <a:solidFill>
                    <a:srgbClr val="9900CC"/>
                  </a:solidFill>
                </a:ln>
                <a:solidFill>
                  <a:srgbClr val="CC99FF"/>
                </a:solidFill>
                <a:latin typeface="Harrington" pitchFamily="82" charset="0"/>
              </a:rPr>
              <a:t> </a:t>
            </a:r>
            <a:r>
              <a:rPr lang="es-ES" sz="2200" b="1" dirty="0" smtClean="0">
                <a:ln>
                  <a:solidFill>
                    <a:srgbClr val="9900CC"/>
                  </a:solidFill>
                </a:ln>
                <a:solidFill>
                  <a:srgbClr val="CC99FF"/>
                </a:solidFill>
                <a:latin typeface="Harrington" pitchFamily="82" charset="0"/>
              </a:rPr>
              <a:t>nos faltará la mano de los seres queridos, para levantarnos y seguir adelante,</a:t>
            </a:r>
            <a:r>
              <a:rPr lang="es-ES" sz="2200" dirty="0" smtClean="0">
                <a:ln>
                  <a:solidFill>
                    <a:srgbClr val="9900CC"/>
                  </a:solidFill>
                </a:ln>
                <a:solidFill>
                  <a:srgbClr val="CC99FF"/>
                </a:solidFill>
                <a:latin typeface="Harrington" pitchFamily="82" charset="0"/>
              </a:rPr>
              <a:t> </a:t>
            </a:r>
            <a:r>
              <a:rPr lang="es-ES" sz="2200" b="1" dirty="0" smtClean="0">
                <a:ln>
                  <a:solidFill>
                    <a:srgbClr val="9900CC"/>
                  </a:solidFill>
                </a:ln>
                <a:solidFill>
                  <a:srgbClr val="CC99FF"/>
                </a:solidFill>
                <a:latin typeface="Harrington" pitchFamily="82" charset="0"/>
              </a:rPr>
              <a:t>porque cuando el camino está lleno de piedras aprendemos</a:t>
            </a:r>
            <a:r>
              <a:rPr lang="es-ES" sz="2200" dirty="0" smtClean="0">
                <a:ln>
                  <a:solidFill>
                    <a:srgbClr val="9900CC"/>
                  </a:solidFill>
                </a:ln>
                <a:solidFill>
                  <a:srgbClr val="CC99FF"/>
                </a:solidFill>
                <a:latin typeface="Harrington" pitchFamily="82" charset="0"/>
              </a:rPr>
              <a:t> </a:t>
            </a:r>
            <a:r>
              <a:rPr lang="es-ES" sz="2200" b="1" dirty="0" smtClean="0">
                <a:ln>
                  <a:solidFill>
                    <a:srgbClr val="9900CC"/>
                  </a:solidFill>
                </a:ln>
                <a:solidFill>
                  <a:srgbClr val="CC99FF"/>
                </a:solidFill>
                <a:latin typeface="Harrington" pitchFamily="82" charset="0"/>
              </a:rPr>
              <a:t>a hacernos más fuertes ante la adversidad. </a:t>
            </a:r>
            <a:endParaRPr lang="es-ES" sz="2200" dirty="0">
              <a:ln>
                <a:solidFill>
                  <a:srgbClr val="9900CC"/>
                </a:solidFill>
              </a:ln>
              <a:solidFill>
                <a:srgbClr val="CC99FF"/>
              </a:solidFill>
              <a:latin typeface="Harrington" pitchFamily="82" charset="0"/>
            </a:endParaRPr>
          </a:p>
        </p:txBody>
      </p:sp>
      <p:pic>
        <p:nvPicPr>
          <p:cNvPr id="8203" name="Picture 11" descr="E:\Pictures\cumpleaños\besosparaquenotefalt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429264"/>
            <a:ext cx="3714776" cy="1097422"/>
          </a:xfrm>
          <a:prstGeom prst="rect">
            <a:avLst/>
          </a:prstGeom>
          <a:noFill/>
        </p:spPr>
      </p:pic>
      <p:pic>
        <p:nvPicPr>
          <p:cNvPr id="8204" name="Picture 12" descr="E:\Pictures\cumpleaños\bwy1216010007r.gif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85740" y="1309653"/>
            <a:ext cx="1085864" cy="3619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600" decel="100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600" decel="100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D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072198" y="642918"/>
            <a:ext cx="278608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Que éste día te brinde mucha paz,</a:t>
            </a:r>
            <a:b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</a:b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que lo llene todo de sonrisas y sueños hechos realidad junto a la alegría de festejar un año mas y con  tus seres queridos, disfrutes la felicidad..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</p:txBody>
      </p:sp>
      <p:grpSp>
        <p:nvGrpSpPr>
          <p:cNvPr id="10" name="9 Grupo"/>
          <p:cNvGrpSpPr/>
          <p:nvPr/>
        </p:nvGrpSpPr>
        <p:grpSpPr>
          <a:xfrm>
            <a:off x="197617" y="208734"/>
            <a:ext cx="5375626" cy="6292100"/>
            <a:chOff x="197617" y="208734"/>
            <a:chExt cx="5375626" cy="6292100"/>
          </a:xfrm>
        </p:grpSpPr>
        <p:pic>
          <p:nvPicPr>
            <p:cNvPr id="7171" name="Picture 3" descr="C:\Users\Margarita M\Pictures\Nueva carpeta\cumpleaños\lu12.gif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flipH="1">
              <a:off x="285720" y="6429396"/>
              <a:ext cx="4214842" cy="65565"/>
            </a:xfrm>
            <a:prstGeom prst="rect">
              <a:avLst/>
            </a:prstGeom>
            <a:noFill/>
          </p:spPr>
        </p:pic>
        <p:pic>
          <p:nvPicPr>
            <p:cNvPr id="7172" name="Picture 4" descr="C:\Users\Margarita M\Pictures\Nueva carpeta\cumpleaños\lu12.gif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5720" y="208734"/>
              <a:ext cx="5286412" cy="82233"/>
            </a:xfrm>
            <a:prstGeom prst="rect">
              <a:avLst/>
            </a:prstGeom>
            <a:noFill/>
          </p:spPr>
        </p:pic>
        <p:pic>
          <p:nvPicPr>
            <p:cNvPr id="7173" name="Picture 5" descr="C:\Users\Margarita M\Pictures\Nueva carpeta\cumpleaños\lu12.gif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16200000">
              <a:off x="-2896760" y="3308667"/>
              <a:ext cx="6286544" cy="97790"/>
            </a:xfrm>
            <a:prstGeom prst="rect">
              <a:avLst/>
            </a:prstGeom>
            <a:noFill/>
          </p:spPr>
        </p:pic>
        <p:pic>
          <p:nvPicPr>
            <p:cNvPr id="7174" name="Picture 6" descr="C:\Users\Margarita M\Pictures\Nueva carpeta\cumpleaños\lu12.gif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5400000" flipV="1">
              <a:off x="3070295" y="2640563"/>
              <a:ext cx="4929220" cy="76677"/>
            </a:xfrm>
            <a:prstGeom prst="rect">
              <a:avLst/>
            </a:prstGeom>
            <a:noFill/>
          </p:spPr>
        </p:pic>
      </p:grpSp>
      <p:pic>
        <p:nvPicPr>
          <p:cNvPr id="7175" name="Picture 7" descr="E:\Pictures\cumpleaños\0010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4857760"/>
            <a:ext cx="4643438" cy="2000240"/>
          </a:xfrm>
          <a:prstGeom prst="rect">
            <a:avLst/>
          </a:prstGeom>
          <a:noFill/>
        </p:spPr>
      </p:pic>
      <p:grpSp>
        <p:nvGrpSpPr>
          <p:cNvPr id="17" name="16 Grupo"/>
          <p:cNvGrpSpPr/>
          <p:nvPr/>
        </p:nvGrpSpPr>
        <p:grpSpPr>
          <a:xfrm>
            <a:off x="357158" y="285728"/>
            <a:ext cx="5072098" cy="6072230"/>
            <a:chOff x="357158" y="285728"/>
            <a:chExt cx="5072098" cy="6072230"/>
          </a:xfrm>
        </p:grpSpPr>
        <p:pic>
          <p:nvPicPr>
            <p:cNvPr id="7169" name="Picture 1" descr="C:\Users\Margarita M\Pictures\Nueva carpeta\cumpleaños Ana\FotoFlexer_PhotoNITTA34-1.jpg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7158" y="285728"/>
              <a:ext cx="5072098" cy="6072230"/>
            </a:xfrm>
            <a:prstGeom prst="rect">
              <a:avLst/>
            </a:prstGeom>
            <a:noFill/>
          </p:spPr>
        </p:pic>
        <p:pic>
          <p:nvPicPr>
            <p:cNvPr id="7179" name="Picture 11" descr="E:\Pictures\SEPARADORES\Beach Dreams Blank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20927075">
              <a:off x="2231408" y="4142892"/>
              <a:ext cx="1986248" cy="2100638"/>
            </a:xfrm>
            <a:prstGeom prst="rect">
              <a:avLst/>
            </a:prstGeom>
            <a:noFill/>
          </p:spPr>
        </p:pic>
        <p:pic>
          <p:nvPicPr>
            <p:cNvPr id="7181" name="Picture 13" descr="E:\Pictures\Mariposas y pájaros\butterfly_111.gif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071538" y="4000504"/>
              <a:ext cx="1254522" cy="114300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232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6" name="Picture 30" descr="C:\Users\Margarita M\Pictures\Nueva carpeta\cumpleaños Ana\1FA6x-2Cq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C:\Users\Margarita M\Pictures\Nueva carpeta\cumpleaños Ana\1FA6x-2Cq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1373664">
            <a:off x="4220429" y="3576470"/>
            <a:ext cx="421981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75009E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Ravie" pitchFamily="82" charset="0"/>
              </a:rPr>
              <a:t>¡FELIZ CUMPLEAÑOS!</a:t>
            </a:r>
          </a:p>
          <a:p>
            <a:pPr algn="ctr"/>
            <a:r>
              <a:rPr lang="es-ES" sz="2400" dirty="0" smtClean="0">
                <a:latin typeface="Harrington" pitchFamily="82" charset="0"/>
              </a:rPr>
              <a:t/>
            </a:r>
            <a:br>
              <a:rPr lang="es-ES" sz="2400" dirty="0" smtClean="0">
                <a:latin typeface="Harrington" pitchFamily="82" charset="0"/>
              </a:rPr>
            </a:br>
            <a:r>
              <a:rPr lang="es-ES" sz="2400" b="1" dirty="0" smtClean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Harrington" pitchFamily="82" charset="0"/>
              </a:rPr>
              <a:t>Parecen muchas velitas, pero entre </a:t>
            </a:r>
            <a:r>
              <a:rPr lang="es-ES" sz="2400" b="1" dirty="0" err="1" smtClean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Harrington" pitchFamily="82" charset="0"/>
              </a:rPr>
              <a:t>tod@s</a:t>
            </a:r>
            <a:r>
              <a:rPr lang="es-ES" sz="2400" b="1" dirty="0" smtClean="0">
                <a:ln>
                  <a:solidFill>
                    <a:srgbClr val="003300"/>
                  </a:solidFill>
                </a:ln>
                <a:solidFill>
                  <a:srgbClr val="008000"/>
                </a:solidFill>
                <a:latin typeface="Harrington" pitchFamily="82" charset="0"/>
              </a:rPr>
              <a:t> te ayudaremos a soplar .</a:t>
            </a:r>
            <a:endParaRPr lang="es-ES" sz="2400" b="1" dirty="0">
              <a:ln>
                <a:solidFill>
                  <a:srgbClr val="003300"/>
                </a:solidFill>
              </a:ln>
              <a:solidFill>
                <a:srgbClr val="008000"/>
              </a:solidFill>
              <a:latin typeface="Harrington" pitchFamily="82" charset="0"/>
            </a:endParaRPr>
          </a:p>
        </p:txBody>
      </p:sp>
      <p:pic>
        <p:nvPicPr>
          <p:cNvPr id="4102" name="Picture 6" descr="E:\Pictures\cumpleaños\xmacandle1_animad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28596" y="4500570"/>
            <a:ext cx="428628" cy="1200150"/>
          </a:xfrm>
          <a:prstGeom prst="rect">
            <a:avLst/>
          </a:prstGeom>
          <a:noFill/>
        </p:spPr>
      </p:pic>
      <p:pic>
        <p:nvPicPr>
          <p:cNvPr id="4103" name="Picture 7" descr="E:\Pictures\cumpleaños\xmacandle1_animad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4286256"/>
            <a:ext cx="428628" cy="1200150"/>
          </a:xfrm>
          <a:prstGeom prst="rect">
            <a:avLst/>
          </a:prstGeom>
          <a:noFill/>
        </p:spPr>
      </p:pic>
      <p:pic>
        <p:nvPicPr>
          <p:cNvPr id="4104" name="Picture 8" descr="E:\Pictures\cumpleaños\xmacandle1_animad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4000504"/>
            <a:ext cx="428628" cy="1200150"/>
          </a:xfrm>
          <a:prstGeom prst="rect">
            <a:avLst/>
          </a:prstGeom>
          <a:noFill/>
        </p:spPr>
      </p:pic>
      <p:pic>
        <p:nvPicPr>
          <p:cNvPr id="4105" name="Picture 9" descr="E:\Pictures\cumpleaños\xmacandle1_animad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3929066"/>
            <a:ext cx="357190" cy="1200150"/>
          </a:xfrm>
          <a:prstGeom prst="rect">
            <a:avLst/>
          </a:prstGeom>
          <a:noFill/>
        </p:spPr>
      </p:pic>
      <p:pic>
        <p:nvPicPr>
          <p:cNvPr id="4106" name="Picture 10" descr="E:\Pictures\cumpleaños\xmacandle1_animad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4286256"/>
            <a:ext cx="428628" cy="1200150"/>
          </a:xfrm>
          <a:prstGeom prst="rect">
            <a:avLst/>
          </a:prstGeom>
          <a:noFill/>
        </p:spPr>
      </p:pic>
      <p:pic>
        <p:nvPicPr>
          <p:cNvPr id="4107" name="Picture 11" descr="E:\Pictures\cumpleaños\xmacandle1_animad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4500570"/>
            <a:ext cx="357190" cy="1200150"/>
          </a:xfrm>
          <a:prstGeom prst="rect">
            <a:avLst/>
          </a:prstGeom>
          <a:noFill/>
        </p:spPr>
      </p:pic>
      <p:pic>
        <p:nvPicPr>
          <p:cNvPr id="4108" name="Picture 12" descr="E:\Pictures\cumpleaños\xmacandle1_animad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4286256"/>
            <a:ext cx="357190" cy="1200150"/>
          </a:xfrm>
          <a:prstGeom prst="rect">
            <a:avLst/>
          </a:prstGeom>
          <a:noFill/>
        </p:spPr>
      </p:pic>
      <p:pic>
        <p:nvPicPr>
          <p:cNvPr id="4109" name="Picture 13" descr="E:\Pictures\abecedarios\numero-5-tart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85852" y="4929198"/>
            <a:ext cx="571504" cy="571504"/>
          </a:xfrm>
          <a:prstGeom prst="rect">
            <a:avLst/>
          </a:prstGeom>
          <a:noFill/>
        </p:spPr>
      </p:pic>
      <p:pic>
        <p:nvPicPr>
          <p:cNvPr id="4111" name="Picture 15" descr="E:\Pictures\abecedarios\violet2 (1)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728" y="6215082"/>
            <a:ext cx="353359" cy="295273"/>
          </a:xfrm>
          <a:prstGeom prst="rect">
            <a:avLst/>
          </a:prstGeom>
          <a:noFill/>
        </p:spPr>
      </p:pic>
      <p:pic>
        <p:nvPicPr>
          <p:cNvPr id="4112" name="Picture 16" descr="E:\Pictures\abecedarios\violet2 (14)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14480" y="6215082"/>
            <a:ext cx="353360" cy="309795"/>
          </a:xfrm>
          <a:prstGeom prst="rect">
            <a:avLst/>
          </a:prstGeom>
          <a:noFill/>
        </p:spPr>
      </p:pic>
      <p:pic>
        <p:nvPicPr>
          <p:cNvPr id="4113" name="Picture 17" descr="E:\Pictures\abecedarios\violet2 (1)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00232" y="6215082"/>
            <a:ext cx="353359" cy="295273"/>
          </a:xfrm>
          <a:prstGeom prst="rect">
            <a:avLst/>
          </a:prstGeom>
          <a:noFill/>
        </p:spPr>
      </p:pic>
      <p:pic>
        <p:nvPicPr>
          <p:cNvPr id="4114" name="Picture 18" descr="E:\Pictures\abecedarios\violet2 (6)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54170" y="5643577"/>
            <a:ext cx="217662" cy="452436"/>
          </a:xfrm>
          <a:prstGeom prst="rect">
            <a:avLst/>
          </a:prstGeom>
          <a:noFill/>
        </p:spPr>
      </p:pic>
      <p:pic>
        <p:nvPicPr>
          <p:cNvPr id="4115" name="Picture 19" descr="E:\Pictures\abecedarios\violet2 (5)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68483" y="5643577"/>
            <a:ext cx="224360" cy="452436"/>
          </a:xfrm>
          <a:prstGeom prst="rect">
            <a:avLst/>
          </a:prstGeom>
          <a:noFill/>
        </p:spPr>
      </p:pic>
      <p:pic>
        <p:nvPicPr>
          <p:cNvPr id="4116" name="Picture 20" descr="E:\Pictures\abecedarios\violet2 (12)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282797" y="5643577"/>
            <a:ext cx="214313" cy="452436"/>
          </a:xfrm>
          <a:prstGeom prst="rect">
            <a:avLst/>
          </a:prstGeom>
          <a:noFill/>
        </p:spPr>
      </p:pic>
      <p:pic>
        <p:nvPicPr>
          <p:cNvPr id="4117" name="Picture 21" descr="E:\Pictures\abecedarios\violet2 (9)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497111" y="5643577"/>
            <a:ext cx="174131" cy="436281"/>
          </a:xfrm>
          <a:prstGeom prst="rect">
            <a:avLst/>
          </a:prstGeom>
          <a:noFill/>
        </p:spPr>
      </p:pic>
      <p:pic>
        <p:nvPicPr>
          <p:cNvPr id="4118" name="Picture 22" descr="E:\Pictures\abecedarios\violet2 (3)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639987" y="5643577"/>
            <a:ext cx="224360" cy="439509"/>
          </a:xfrm>
          <a:prstGeom prst="rect">
            <a:avLst/>
          </a:prstGeom>
          <a:noFill/>
        </p:spPr>
      </p:pic>
      <p:pic>
        <p:nvPicPr>
          <p:cNvPr id="4119" name="Picture 23" descr="E:\Pictures\abecedarios\violet2 (9)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857356" y="5643578"/>
            <a:ext cx="171076" cy="428628"/>
          </a:xfrm>
          <a:prstGeom prst="rect">
            <a:avLst/>
          </a:prstGeom>
          <a:noFill/>
        </p:spPr>
      </p:pic>
      <p:pic>
        <p:nvPicPr>
          <p:cNvPr id="4120" name="Picture 24" descr="E:\Pictures\abecedarios\violet2 (4)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068615" y="5643577"/>
            <a:ext cx="237754" cy="413656"/>
          </a:xfrm>
          <a:prstGeom prst="rect">
            <a:avLst/>
          </a:prstGeom>
          <a:noFill/>
        </p:spPr>
      </p:pic>
      <p:pic>
        <p:nvPicPr>
          <p:cNvPr id="4121" name="Picture 25" descr="E:\Pictures\abecedarios\violet2 (4)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497243" y="5643577"/>
            <a:ext cx="237754" cy="413656"/>
          </a:xfrm>
          <a:prstGeom prst="rect">
            <a:avLst/>
          </a:prstGeom>
          <a:noFill/>
        </p:spPr>
      </p:pic>
      <p:pic>
        <p:nvPicPr>
          <p:cNvPr id="4122" name="Picture 26" descr="E:\Pictures\abecedarios\violet2 (1)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2929" y="5643577"/>
            <a:ext cx="244452" cy="394266"/>
          </a:xfrm>
          <a:prstGeom prst="rect">
            <a:avLst/>
          </a:prstGeom>
          <a:noFill/>
        </p:spPr>
      </p:pic>
      <p:pic>
        <p:nvPicPr>
          <p:cNvPr id="4123" name="Picture 27" descr="E:\Pictures\abecedarios\violet2 (5)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11557" y="5643577"/>
            <a:ext cx="224360" cy="452436"/>
          </a:xfrm>
          <a:prstGeom prst="rect">
            <a:avLst/>
          </a:prstGeom>
          <a:noFill/>
        </p:spPr>
      </p:pic>
      <p:pic>
        <p:nvPicPr>
          <p:cNvPr id="4124" name="Picture 28" descr="E:\Pictures\abecedarios\violet2 (19)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925871" y="5643577"/>
            <a:ext cx="214314" cy="452436"/>
          </a:xfrm>
          <a:prstGeom prst="rect">
            <a:avLst/>
          </a:prstGeom>
          <a:noFill/>
        </p:spPr>
      </p:pic>
      <p:pic>
        <p:nvPicPr>
          <p:cNvPr id="1026" name="Picture 2" descr="E:\Pictures\abecedarios\numero-2-tarta.gif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785918" y="4929198"/>
            <a:ext cx="528638" cy="5286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6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4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garita M\Pictures\Nueva carpeta\cumpleaños Ana\CKs7-1Ic-6 BLAN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3" name="Picture 2" descr="C:\Users\Margarita M\Pictures\Nueva carpeta\cumpleaños Ana\CKs7-1Ic-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14744" y="1000108"/>
            <a:ext cx="371477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b="1" dirty="0" smtClean="0">
                <a:ln>
                  <a:solidFill>
                    <a:srgbClr val="A50021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Cada vela que soples una historia contará..</a:t>
            </a:r>
            <a:br>
              <a:rPr lang="es-ES" sz="2200" b="1" dirty="0" smtClean="0">
                <a:ln>
                  <a:solidFill>
                    <a:srgbClr val="A50021"/>
                  </a:solidFill>
                </a:ln>
                <a:solidFill>
                  <a:srgbClr val="C00000"/>
                </a:solidFill>
                <a:latin typeface="Harrington" pitchFamily="82" charset="0"/>
              </a:rPr>
            </a:br>
            <a:r>
              <a:rPr lang="es-ES" sz="2200" b="1" dirty="0" smtClean="0">
                <a:ln>
                  <a:solidFill>
                    <a:srgbClr val="A50021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que sean alegrías las que tengas que contar</a:t>
            </a:r>
            <a:br>
              <a:rPr lang="es-ES" sz="2200" b="1" dirty="0" smtClean="0">
                <a:ln>
                  <a:solidFill>
                    <a:srgbClr val="A50021"/>
                  </a:solidFill>
                </a:ln>
                <a:solidFill>
                  <a:srgbClr val="C00000"/>
                </a:solidFill>
                <a:latin typeface="Harrington" pitchFamily="82" charset="0"/>
              </a:rPr>
            </a:br>
            <a:r>
              <a:rPr lang="es-ES" sz="2200" b="1" dirty="0" smtClean="0">
                <a:ln>
                  <a:solidFill>
                    <a:srgbClr val="A50021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que te acunen el alma cada día al despertar</a:t>
            </a:r>
            <a:br>
              <a:rPr lang="es-ES" sz="2200" b="1" dirty="0" smtClean="0">
                <a:ln>
                  <a:solidFill>
                    <a:srgbClr val="A50021"/>
                  </a:solidFill>
                </a:ln>
                <a:solidFill>
                  <a:srgbClr val="C00000"/>
                </a:solidFill>
                <a:latin typeface="Harrington" pitchFamily="82" charset="0"/>
              </a:rPr>
            </a:br>
            <a:r>
              <a:rPr lang="es-ES" sz="2200" b="1" dirty="0" smtClean="0">
                <a:ln>
                  <a:solidFill>
                    <a:srgbClr val="A50021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y pide muchos deseos.. </a:t>
            </a:r>
          </a:p>
          <a:p>
            <a:r>
              <a:rPr lang="es-ES" sz="2200" b="1" dirty="0" smtClean="0">
                <a:ln>
                  <a:solidFill>
                    <a:srgbClr val="A50021"/>
                  </a:solidFill>
                </a:ln>
                <a:solidFill>
                  <a:srgbClr val="C00000"/>
                </a:solidFill>
                <a:latin typeface="Harrington" pitchFamily="82" charset="0"/>
              </a:rPr>
              <a:t>!!yo sé que se te cumplirán!!.</a:t>
            </a:r>
            <a:endParaRPr lang="es-ES" sz="2200" b="1" dirty="0">
              <a:ln>
                <a:solidFill>
                  <a:srgbClr val="A50021"/>
                </a:solidFill>
              </a:ln>
              <a:solidFill>
                <a:srgbClr val="C00000"/>
              </a:solidFill>
              <a:latin typeface="Harrington" pitchFamily="82" charset="0"/>
            </a:endParaRPr>
          </a:p>
        </p:txBody>
      </p:sp>
      <p:pic>
        <p:nvPicPr>
          <p:cNvPr id="4" name="Picture 3" descr="E:\Pictures\cumpleaños\2777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714620"/>
            <a:ext cx="1905000" cy="2095500"/>
          </a:xfrm>
          <a:prstGeom prst="rect">
            <a:avLst/>
          </a:prstGeom>
          <a:noFill/>
        </p:spPr>
      </p:pic>
      <p:pic>
        <p:nvPicPr>
          <p:cNvPr id="5" name="Picture 4" descr="E:\Pictures\cumpleaños\2777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2071678"/>
            <a:ext cx="1714512" cy="2071702"/>
          </a:xfrm>
          <a:prstGeom prst="rect">
            <a:avLst/>
          </a:prstGeom>
          <a:noFill/>
        </p:spPr>
      </p:pic>
      <p:pic>
        <p:nvPicPr>
          <p:cNvPr id="6" name="Picture 5" descr="E:\IMAGENES C\Cumpleaños\Imagen-animada-Cumpleanos-1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4000504"/>
            <a:ext cx="3214710" cy="9286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3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8A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5" name="Picture 15" descr="C:\Users\Margarita M\Pictures\Nueva carpeta\cumpleaños Ana\1gTVo-2R2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Margarita M\Pictures\Nueva carpeta\cumpleaños Ana\1gTVo-2R2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57818" y="1428736"/>
            <a:ext cx="31432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  <a:t>Celebrando en este día</a:t>
            </a:r>
            <a:r>
              <a:rPr lang="es-ES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  <a:t> </a:t>
            </a:r>
            <a:r>
              <a:rPr lang="es-ES" b="1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  <a:t>tu cumpleaños</a:t>
            </a:r>
            <a:r>
              <a:rPr lang="es-ES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  <a:t/>
            </a:r>
            <a:br>
              <a:rPr lang="es-ES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</a:br>
            <a:r>
              <a:rPr lang="es-ES" b="1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  <a:t>todos llenos de alegría</a:t>
            </a:r>
            <a:r>
              <a:rPr lang="es-ES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  <a:t>,</a:t>
            </a:r>
            <a:r>
              <a:rPr lang="es-ES" b="1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  <a:t> gritando  con algarabía, junto a tu familia bella</a:t>
            </a:r>
            <a:r>
              <a:rPr lang="es-ES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  <a:t/>
            </a:r>
            <a:br>
              <a:rPr lang="es-ES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</a:br>
            <a:r>
              <a:rPr lang="es-ES" b="1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  <a:t>para</a:t>
            </a:r>
            <a:r>
              <a:rPr lang="es-ES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  <a:t> </a:t>
            </a:r>
            <a:r>
              <a:rPr lang="es-ES" b="1" dirty="0" smtClean="0">
                <a:ln>
                  <a:solidFill>
                    <a:srgbClr val="996633"/>
                  </a:solidFill>
                </a:ln>
                <a:solidFill>
                  <a:srgbClr val="CC9900"/>
                </a:solidFill>
                <a:latin typeface="Harrington" pitchFamily="82" charset="0"/>
              </a:rPr>
              <a:t>que siempre brille tu estrella</a:t>
            </a:r>
            <a:endParaRPr lang="es-ES" dirty="0">
              <a:ln>
                <a:solidFill>
                  <a:srgbClr val="996633"/>
                </a:solidFill>
              </a:ln>
              <a:solidFill>
                <a:srgbClr val="CC9900"/>
              </a:solidFill>
              <a:latin typeface="Harrington" pitchFamily="82" charset="0"/>
            </a:endParaRPr>
          </a:p>
        </p:txBody>
      </p:sp>
      <p:pic>
        <p:nvPicPr>
          <p:cNvPr id="5124" name="Picture 4" descr="C:\Users\Margarita M\Pictures\Nueva carpeta\cumpleaños Ana\2ufzz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929066"/>
            <a:ext cx="1034010" cy="1143008"/>
          </a:xfrm>
          <a:prstGeom prst="rect">
            <a:avLst/>
          </a:prstGeom>
          <a:noFill/>
        </p:spPr>
      </p:pic>
      <p:pic>
        <p:nvPicPr>
          <p:cNvPr id="5125" name="Picture 5" descr="C:\Users\Margarita M\Pictures\Nueva carpeta\cumpleaños Ana\Ofjc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1142984"/>
            <a:ext cx="933450" cy="790575"/>
          </a:xfrm>
          <a:prstGeom prst="rect">
            <a:avLst/>
          </a:prstGeom>
          <a:noFill/>
        </p:spPr>
      </p:pic>
      <p:pic>
        <p:nvPicPr>
          <p:cNvPr id="5126" name="Picture 6" descr="C:\Users\Margarita M\Pictures\Nueva carpeta\cumpleaños Ana\rellenitosdeamor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85918" y="3857628"/>
            <a:ext cx="1226870" cy="1128720"/>
          </a:xfrm>
          <a:prstGeom prst="rect">
            <a:avLst/>
          </a:prstGeom>
          <a:noFill/>
        </p:spPr>
      </p:pic>
      <p:pic>
        <p:nvPicPr>
          <p:cNvPr id="5127" name="Picture 7" descr="C:\Users\Margarita M\Pictures\Nueva carpeta\cumpleaños Ana\s4oozr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2214554"/>
            <a:ext cx="1285884" cy="1413059"/>
          </a:xfrm>
          <a:prstGeom prst="rect">
            <a:avLst/>
          </a:prstGeom>
          <a:noFill/>
        </p:spPr>
      </p:pic>
      <p:pic>
        <p:nvPicPr>
          <p:cNvPr id="5128" name="Picture 8" descr="C:\Users\Margarita M\Pictures\Nueva carpeta\cumpleaños Ana\Vcjoe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5786" y="1000108"/>
            <a:ext cx="1000132" cy="1000132"/>
          </a:xfrm>
          <a:prstGeom prst="rect">
            <a:avLst/>
          </a:prstGeom>
          <a:noFill/>
        </p:spPr>
      </p:pic>
      <p:pic>
        <p:nvPicPr>
          <p:cNvPr id="5129" name="Picture 9" descr="C:\Users\Margarita M\Pictures\Nueva carpeta\cumpleaños Ana\descarga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3108" y="2285992"/>
            <a:ext cx="1015232" cy="1319286"/>
          </a:xfrm>
          <a:prstGeom prst="rect">
            <a:avLst/>
          </a:prstGeom>
          <a:noFill/>
        </p:spPr>
      </p:pic>
      <p:pic>
        <p:nvPicPr>
          <p:cNvPr id="5131" name="Picture 11" descr="E:\Pictures\cumpleaños\th_tchin252525252dtchin252bk9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29520" y="4643446"/>
            <a:ext cx="1524000" cy="1504950"/>
          </a:xfrm>
          <a:prstGeom prst="rect">
            <a:avLst/>
          </a:prstGeom>
          <a:noFill/>
        </p:spPr>
      </p:pic>
      <p:pic>
        <p:nvPicPr>
          <p:cNvPr id="5132" name="Picture 12" descr="E:\Pictures\cumpleaños\th_tchin252525252dtchin252bk9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72264" y="4214818"/>
            <a:ext cx="1524000" cy="1504950"/>
          </a:xfrm>
          <a:prstGeom prst="rect">
            <a:avLst/>
          </a:prstGeom>
          <a:noFill/>
        </p:spPr>
      </p:pic>
      <p:pic>
        <p:nvPicPr>
          <p:cNvPr id="5133" name="Picture 13" descr="E:\Pictures\cumpleaños\th_tchin252525252dtchin252bk9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86446" y="3857628"/>
            <a:ext cx="1524000" cy="1504950"/>
          </a:xfrm>
          <a:prstGeom prst="rect">
            <a:avLst/>
          </a:prstGeom>
          <a:noFill/>
        </p:spPr>
      </p:pic>
      <p:pic>
        <p:nvPicPr>
          <p:cNvPr id="5134" name="Picture 14" descr="E:\Pictures\cumpleaños\fuegos252023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608738" y="1857364"/>
            <a:ext cx="1534765" cy="1829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6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96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FFCC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FFCC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FFCC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FFCC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C:\Users\Margarita M\Pictures\Nueva carpeta\cumpleaños Ana\1O3g7-12P-1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14942" y="928670"/>
            <a:ext cx="25717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>
                <a:ln>
                  <a:solidFill>
                    <a:srgbClr val="75009E"/>
                  </a:solidFill>
                </a:ln>
                <a:solidFill>
                  <a:srgbClr val="75009E"/>
                </a:solidFill>
                <a:latin typeface="Harrington" pitchFamily="82" charset="0"/>
              </a:rPr>
              <a:t>Las mariposas alegres, </a:t>
            </a:r>
          </a:p>
          <a:p>
            <a:r>
              <a:rPr lang="es-ES" sz="2000" b="1" i="1" dirty="0" smtClean="0">
                <a:ln>
                  <a:solidFill>
                    <a:srgbClr val="75009E"/>
                  </a:solidFill>
                </a:ln>
                <a:solidFill>
                  <a:srgbClr val="75009E"/>
                </a:solidFill>
                <a:latin typeface="Harrington" pitchFamily="82" charset="0"/>
              </a:rPr>
              <a:t>revolotearon el día</a:t>
            </a:r>
            <a:r>
              <a:rPr lang="es-ES" sz="2000" dirty="0" smtClean="0">
                <a:ln>
                  <a:solidFill>
                    <a:srgbClr val="75009E"/>
                  </a:solidFill>
                </a:ln>
                <a:solidFill>
                  <a:srgbClr val="75009E"/>
                </a:solidFill>
                <a:latin typeface="Harrington" pitchFamily="82" charset="0"/>
              </a:rPr>
              <a:t/>
            </a:r>
            <a:br>
              <a:rPr lang="es-ES" sz="2000" dirty="0" smtClean="0">
                <a:ln>
                  <a:solidFill>
                    <a:srgbClr val="75009E"/>
                  </a:solidFill>
                </a:ln>
                <a:solidFill>
                  <a:srgbClr val="75009E"/>
                </a:solidFill>
                <a:latin typeface="Harrington" pitchFamily="82" charset="0"/>
              </a:rPr>
            </a:br>
            <a:r>
              <a:rPr lang="es-ES" sz="2000" b="1" i="1" dirty="0" smtClean="0">
                <a:ln>
                  <a:solidFill>
                    <a:srgbClr val="75009E"/>
                  </a:solidFill>
                </a:ln>
                <a:solidFill>
                  <a:srgbClr val="75009E"/>
                </a:solidFill>
                <a:latin typeface="Harrington" pitchFamily="82" charset="0"/>
              </a:rPr>
              <a:t>anunciando a tus amigos</a:t>
            </a:r>
            <a:r>
              <a:rPr lang="es-ES" sz="2000" dirty="0" smtClean="0">
                <a:ln>
                  <a:solidFill>
                    <a:srgbClr val="75009E"/>
                  </a:solidFill>
                </a:ln>
                <a:solidFill>
                  <a:srgbClr val="75009E"/>
                </a:solidFill>
                <a:latin typeface="Harrington" pitchFamily="82" charset="0"/>
              </a:rPr>
              <a:t> </a:t>
            </a:r>
            <a:r>
              <a:rPr lang="es-ES" sz="2000" b="1" i="1" dirty="0" smtClean="0">
                <a:ln>
                  <a:solidFill>
                    <a:srgbClr val="75009E"/>
                  </a:solidFill>
                </a:ln>
                <a:solidFill>
                  <a:srgbClr val="75009E"/>
                </a:solidFill>
                <a:latin typeface="Harrington" pitchFamily="82" charset="0"/>
              </a:rPr>
              <a:t>que celebras la alegría</a:t>
            </a:r>
            <a:r>
              <a:rPr lang="es-ES" sz="2000" dirty="0" smtClean="0">
                <a:ln>
                  <a:solidFill>
                    <a:srgbClr val="75009E"/>
                  </a:solidFill>
                </a:ln>
                <a:solidFill>
                  <a:srgbClr val="75009E"/>
                </a:solidFill>
                <a:latin typeface="Harrington" pitchFamily="82" charset="0"/>
              </a:rPr>
              <a:t> </a:t>
            </a:r>
            <a:r>
              <a:rPr lang="es-ES" sz="2000" b="1" i="1" dirty="0" smtClean="0">
                <a:ln>
                  <a:solidFill>
                    <a:srgbClr val="75009E"/>
                  </a:solidFill>
                </a:ln>
                <a:solidFill>
                  <a:srgbClr val="75009E"/>
                </a:solidFill>
                <a:latin typeface="Harrington" pitchFamily="82" charset="0"/>
              </a:rPr>
              <a:t>de un año más de vida.</a:t>
            </a:r>
            <a:endParaRPr lang="es-ES" sz="2000" dirty="0">
              <a:ln>
                <a:solidFill>
                  <a:srgbClr val="75009E"/>
                </a:solidFill>
              </a:ln>
              <a:solidFill>
                <a:srgbClr val="75009E"/>
              </a:solidFill>
              <a:latin typeface="Harrington" pitchFamily="82" charset="0"/>
            </a:endParaRPr>
          </a:p>
        </p:txBody>
      </p:sp>
      <p:pic>
        <p:nvPicPr>
          <p:cNvPr id="2053" name="Picture 5" descr="E:\Pictures\Mariposas y pájaros\0-gifs-animados-mariposa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357694"/>
            <a:ext cx="3286116" cy="2500306"/>
          </a:xfrm>
          <a:prstGeom prst="rect">
            <a:avLst/>
          </a:prstGeom>
          <a:noFill/>
        </p:spPr>
      </p:pic>
      <p:pic>
        <p:nvPicPr>
          <p:cNvPr id="2054" name="Picture 6" descr="E:\Pictures\Mariposas y pájaros\0-gifs-animados-mariposa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14290"/>
            <a:ext cx="3428992" cy="30004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86000" b="-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1" name="Picture 7" descr="E:\IMAGENES C\Mama\1HGR6-17r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143504" y="1285860"/>
            <a:ext cx="22145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n>
                  <a:solidFill>
                    <a:srgbClr val="008000"/>
                  </a:solidFill>
                </a:ln>
                <a:solidFill>
                  <a:srgbClr val="FF0000"/>
                </a:solidFill>
                <a:latin typeface="Ravie" pitchFamily="82" charset="0"/>
              </a:rPr>
              <a:t>¡¡¡Muchas Felicidades Ana!!!</a:t>
            </a:r>
            <a:endParaRPr lang="es-ES" sz="2000" dirty="0">
              <a:ln>
                <a:solidFill>
                  <a:srgbClr val="008000"/>
                </a:solidFill>
              </a:ln>
              <a:solidFill>
                <a:srgbClr val="FF0000"/>
              </a:solidFill>
              <a:latin typeface="Ravie" pitchFamily="82" charset="0"/>
            </a:endParaRPr>
          </a:p>
        </p:txBody>
      </p:sp>
      <p:pic>
        <p:nvPicPr>
          <p:cNvPr id="26633" name="Picture 9" descr="E:\Pictures\cumpleaños\2r3e98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1285860"/>
            <a:ext cx="3857652" cy="825661"/>
          </a:xfrm>
          <a:prstGeom prst="rect">
            <a:avLst/>
          </a:prstGeom>
          <a:noFill/>
        </p:spPr>
      </p:pic>
      <p:pic>
        <p:nvPicPr>
          <p:cNvPr id="26634" name="Picture 10" descr="C:\Users\Margarita M\Pictures\Nueva carpeta\cumpleaños Ana\ABRAZOS255FTeMandoUnFuerteAbraz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2285992"/>
            <a:ext cx="1928826" cy="1928826"/>
          </a:xfrm>
          <a:prstGeom prst="rect">
            <a:avLst/>
          </a:prstGeom>
          <a:noFill/>
        </p:spPr>
      </p:pic>
      <p:grpSp>
        <p:nvGrpSpPr>
          <p:cNvPr id="12" name="6 Grupo"/>
          <p:cNvGrpSpPr>
            <a:grpSpLocks/>
          </p:cNvGrpSpPr>
          <p:nvPr/>
        </p:nvGrpSpPr>
        <p:grpSpPr bwMode="auto">
          <a:xfrm flipH="1">
            <a:off x="7358083" y="4786322"/>
            <a:ext cx="1548778" cy="1804907"/>
            <a:chOff x="3595033" y="2114550"/>
            <a:chExt cx="1738967" cy="3217571"/>
          </a:xfrm>
        </p:grpSpPr>
        <p:pic>
          <p:nvPicPr>
            <p:cNvPr id="1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810000" y="2114550"/>
              <a:ext cx="1524000" cy="2628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8 Rectángulo"/>
            <p:cNvSpPr>
              <a:spLocks noChangeArrowheads="1"/>
            </p:cNvSpPr>
            <p:nvPr/>
          </p:nvSpPr>
          <p:spPr bwMode="auto">
            <a:xfrm>
              <a:off x="3595033" y="4509120"/>
              <a:ext cx="1690419" cy="823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ES" sz="2400" dirty="0">
                  <a:ln>
                    <a:solidFill>
                      <a:srgbClr val="C00000"/>
                    </a:solidFill>
                  </a:ln>
                  <a:blipFill>
                    <a:blip r:embed="rId8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</a:rPr>
                <a:t>Margarita</a:t>
              </a:r>
            </a:p>
          </p:txBody>
        </p:sp>
      </p:grpSp>
      <p:sp>
        <p:nvSpPr>
          <p:cNvPr id="19" name="18 Rectángulo"/>
          <p:cNvSpPr/>
          <p:nvPr/>
        </p:nvSpPr>
        <p:spPr>
          <a:xfrm>
            <a:off x="1643042" y="928670"/>
            <a:ext cx="5857916" cy="500066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0" y="3429000"/>
            <a:ext cx="9144000" cy="3429000"/>
          </a:xfrm>
          <a:prstGeom prst="flowChartExtra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 rot="16200000">
            <a:off x="3429000" y="1143000"/>
            <a:ext cx="6858000" cy="4572000"/>
          </a:xfrm>
          <a:prstGeom prst="flowChartExtra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-1143000" y="1143000"/>
            <a:ext cx="6858000" cy="4572000"/>
          </a:xfrm>
          <a:prstGeom prst="flowChartMerge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4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5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6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9" grpId="0" animBg="1"/>
      <p:bldP spid="19" grpId="1" animBg="1"/>
      <p:bldP spid="15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237</Words>
  <Application>Microsoft Office PowerPoint</Application>
  <PresentationFormat>Presentación en pantalla (4:3)</PresentationFormat>
  <Paragraphs>38</Paragraphs>
  <Slides>13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67</cp:revision>
  <dcterms:created xsi:type="dcterms:W3CDTF">2013-07-15T19:31:27Z</dcterms:created>
  <dcterms:modified xsi:type="dcterms:W3CDTF">2013-07-16T22:46:00Z</dcterms:modified>
</cp:coreProperties>
</file>