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8"/>
  </p:notesMasterIdLst>
  <p:sldIdLst>
    <p:sldId id="259" r:id="rId3"/>
    <p:sldId id="262" r:id="rId4"/>
    <p:sldId id="261" r:id="rId5"/>
    <p:sldId id="260" r:id="rId6"/>
    <p:sldId id="273" r:id="rId7"/>
    <p:sldId id="256" r:id="rId8"/>
    <p:sldId id="277" r:id="rId9"/>
    <p:sldId id="257" r:id="rId10"/>
    <p:sldId id="270" r:id="rId11"/>
    <p:sldId id="271" r:id="rId12"/>
    <p:sldId id="274" r:id="rId13"/>
    <p:sldId id="264" r:id="rId14"/>
    <p:sldId id="263" r:id="rId15"/>
    <p:sldId id="278" r:id="rId16"/>
    <p:sldId id="279" r:id="rId1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FKgV5fmEthsRoRSPkauZMg==" hashData="Raz8PFdsGPRYfDuZFO1GK8a1G7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D7C7C7"/>
    <a:srgbClr val="0088A8"/>
    <a:srgbClr val="00FFFF"/>
    <a:srgbClr val="C69A42"/>
    <a:srgbClr val="BA8BFF"/>
    <a:srgbClr val="FBBC5F"/>
    <a:srgbClr val="9933FF"/>
    <a:srgbClr val="9966FF"/>
    <a:srgbClr val="D60093"/>
    <a:srgbClr val="56331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28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2BF04E-6AF2-4756-B426-B069D1A34100}" type="datetimeFigureOut">
              <a:rPr lang="es-ES" smtClean="0"/>
              <a:pPr/>
              <a:t>17/07/2016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80D0CB-8258-48A4-877B-29F8231EED4C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33760342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733AB-965E-4FDD-A3CD-E1F5DCE72452}" type="datetimeFigureOut">
              <a:rPr lang="es-ES" smtClean="0"/>
              <a:pPr/>
              <a:t>17/07/2016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2C4EE-41A6-41A4-A539-0C7F45CFAE3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733AB-965E-4FDD-A3CD-E1F5DCE72452}" type="datetimeFigureOut">
              <a:rPr lang="es-ES" smtClean="0"/>
              <a:pPr/>
              <a:t>17/07/2016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2C4EE-41A6-41A4-A539-0C7F45CFAE3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733AB-965E-4FDD-A3CD-E1F5DCE72452}" type="datetimeFigureOut">
              <a:rPr lang="es-ES" smtClean="0"/>
              <a:pPr/>
              <a:t>17/07/2016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2C4EE-41A6-41A4-A539-0C7F45CFAE3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733AB-965E-4FDD-A3CD-E1F5DCE72452}" type="datetimeFigureOut">
              <a:rPr lang="es-ES" smtClean="0"/>
              <a:pPr/>
              <a:t>17/07/2016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2C4EE-41A6-41A4-A539-0C7F45CFAE3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733AB-965E-4FDD-A3CD-E1F5DCE72452}" type="datetimeFigureOut">
              <a:rPr lang="es-ES" smtClean="0"/>
              <a:pPr/>
              <a:t>17/07/2016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2C4EE-41A6-41A4-A539-0C7F45CFAE3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733AB-965E-4FDD-A3CD-E1F5DCE72452}" type="datetimeFigureOut">
              <a:rPr lang="es-ES" smtClean="0"/>
              <a:pPr/>
              <a:t>17/07/2016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2C4EE-41A6-41A4-A539-0C7F45CFAE3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733AB-965E-4FDD-A3CD-E1F5DCE72452}" type="datetimeFigureOut">
              <a:rPr lang="es-ES" smtClean="0"/>
              <a:pPr/>
              <a:t>17/07/2016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2C4EE-41A6-41A4-A539-0C7F45CFAE3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733AB-965E-4FDD-A3CD-E1F5DCE72452}" type="datetimeFigureOut">
              <a:rPr lang="es-ES" smtClean="0"/>
              <a:pPr/>
              <a:t>17/07/2016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2C4EE-41A6-41A4-A539-0C7F45CFAE3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733AB-965E-4FDD-A3CD-E1F5DCE72452}" type="datetimeFigureOut">
              <a:rPr lang="es-ES" smtClean="0"/>
              <a:pPr/>
              <a:t>17/07/2016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2C4EE-41A6-41A4-A539-0C7F45CFAE3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733AB-965E-4FDD-A3CD-E1F5DCE72452}" type="datetimeFigureOut">
              <a:rPr lang="es-ES" smtClean="0"/>
              <a:pPr/>
              <a:t>17/07/2016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2C4EE-41A6-41A4-A539-0C7F45CFAE3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733AB-965E-4FDD-A3CD-E1F5DCE72452}" type="datetimeFigureOut">
              <a:rPr lang="es-ES" smtClean="0"/>
              <a:pPr/>
              <a:t>17/07/2016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2C4EE-41A6-41A4-A539-0C7F45CFAE3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fld id="{6AA733AB-965E-4FDD-A3CD-E1F5DCE72452}" type="datetimeFigureOut">
              <a:rPr lang="es-ES" smtClean="0"/>
              <a:pPr/>
              <a:t>17/07/2016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fld id="{9D92C4EE-41A6-41A4-A539-0C7F45CFAE31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Harrington" pitchFamily="82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gi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image" Target="../media/image25.png"/><Relationship Id="rId18" Type="http://schemas.openxmlformats.org/officeDocument/2006/relationships/image" Target="../media/image30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12" Type="http://schemas.openxmlformats.org/officeDocument/2006/relationships/image" Target="../media/image24.png"/><Relationship Id="rId17" Type="http://schemas.openxmlformats.org/officeDocument/2006/relationships/image" Target="../media/image29.png"/><Relationship Id="rId2" Type="http://schemas.openxmlformats.org/officeDocument/2006/relationships/image" Target="../media/image14.jpeg"/><Relationship Id="rId16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11" Type="http://schemas.openxmlformats.org/officeDocument/2006/relationships/image" Target="../media/image23.png"/><Relationship Id="rId5" Type="http://schemas.openxmlformats.org/officeDocument/2006/relationships/image" Target="../media/image17.png"/><Relationship Id="rId15" Type="http://schemas.openxmlformats.org/officeDocument/2006/relationships/image" Target="../media/image27.png"/><Relationship Id="rId10" Type="http://schemas.openxmlformats.org/officeDocument/2006/relationships/image" Target="../media/image22.png"/><Relationship Id="rId4" Type="http://schemas.openxmlformats.org/officeDocument/2006/relationships/image" Target="../media/image16.png"/><Relationship Id="rId9" Type="http://schemas.openxmlformats.org/officeDocument/2006/relationships/image" Target="../media/image21.png"/><Relationship Id="rId14" Type="http://schemas.openxmlformats.org/officeDocument/2006/relationships/image" Target="../media/image2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4.jpeg"/><Relationship Id="rId4" Type="http://schemas.openxmlformats.org/officeDocument/2006/relationships/image" Target="../media/image43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7.gi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image" Target="../media/image53.png"/><Relationship Id="rId18" Type="http://schemas.openxmlformats.org/officeDocument/2006/relationships/image" Target="../media/image56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5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9.png"/><Relationship Id="rId11" Type="http://schemas.openxmlformats.org/officeDocument/2006/relationships/image" Target="../media/image52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4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8.png"/><Relationship Id="rId9" Type="http://schemas.openxmlformats.org/officeDocument/2006/relationships/image" Target="../media/image51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91000" b="-9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D:\Nueva carpeta\PPS DE CREACION PROPIA - EXCLUSIVOS\- Cumpleaños Ana\Imágenes\1 - 2zxDa-3TUkH-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 rot="176119">
            <a:off x="1996172" y="622436"/>
            <a:ext cx="4148943" cy="2448747"/>
          </a:xfrm>
          <a:prstGeom prst="rect">
            <a:avLst/>
          </a:prstGeom>
          <a:noFill/>
        </p:spPr>
        <p:txBody>
          <a:bodyPr wrap="square" rtlCol="0">
            <a:prstTxWarp prst="textTriangle">
              <a:avLst>
                <a:gd name="adj" fmla="val 26642"/>
              </a:avLst>
            </a:prstTxWarp>
            <a:spAutoFit/>
          </a:bodyPr>
          <a:lstStyle/>
          <a:p>
            <a:pPr algn="ctr"/>
            <a:r>
              <a:rPr lang="es-ES" sz="3200" b="1" dirty="0" smtClean="0">
                <a:ln w="3175">
                  <a:solidFill>
                    <a:srgbClr val="FF0000"/>
                  </a:solidFill>
                </a:ln>
                <a:solidFill>
                  <a:srgbClr val="C69A4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</a:rPr>
              <a:t>Feliz Cumpleaños  </a:t>
            </a:r>
          </a:p>
          <a:p>
            <a:pPr algn="ctr"/>
            <a:r>
              <a:rPr lang="es-ES" sz="3200" b="1" dirty="0" smtClean="0">
                <a:ln w="3175">
                  <a:solidFill>
                    <a:srgbClr val="FF0000"/>
                  </a:solidFill>
                </a:ln>
                <a:solidFill>
                  <a:srgbClr val="C69A4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</a:rPr>
              <a:t>Amiga Ana</a:t>
            </a:r>
            <a:endParaRPr lang="es-ES" sz="3200" b="1" dirty="0">
              <a:ln w="3175">
                <a:solidFill>
                  <a:srgbClr val="FF0000"/>
                </a:solidFill>
              </a:ln>
              <a:solidFill>
                <a:srgbClr val="C69A4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Old English Text MT" pitchFamily="66" charset="0"/>
            </a:endParaRPr>
          </a:p>
        </p:txBody>
      </p:sp>
      <p:pic>
        <p:nvPicPr>
          <p:cNvPr id="16386" name="Picture 2" descr="D:\Nueva carpeta\Mis Imágenes\cumpleaños\tarta - gmoy3e6trmh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76282">
            <a:off x="3656315" y="3174395"/>
            <a:ext cx="2358681" cy="2003971"/>
          </a:xfrm>
          <a:prstGeom prst="rect">
            <a:avLst/>
          </a:prstGeom>
          <a:noFill/>
        </p:spPr>
      </p:pic>
      <p:sp>
        <p:nvSpPr>
          <p:cNvPr id="7" name="6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0278"/>
            </a:avLst>
          </a:prstGeom>
          <a:blipFill>
            <a:blip r:embed="rId6" cstate="print"/>
            <a:stretch>
              <a:fillRect/>
            </a:stretch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611188" y="620713"/>
            <a:ext cx="7921252" cy="5616575"/>
          </a:xfrm>
          <a:prstGeom prst="frame">
            <a:avLst>
              <a:gd name="adj1" fmla="val 10892"/>
            </a:avLst>
          </a:prstGeom>
          <a:blipFill>
            <a:blip r:embed="rId6" cstate="print"/>
            <a:stretch>
              <a:fillRect/>
            </a:stretch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1187450" y="1196975"/>
            <a:ext cx="6768926" cy="4464050"/>
          </a:xfrm>
          <a:prstGeom prst="frame">
            <a:avLst>
              <a:gd name="adj1" fmla="val 13903"/>
            </a:avLst>
          </a:prstGeom>
          <a:blipFill>
            <a:blip r:embed="rId6" cstate="print"/>
            <a:stretch>
              <a:fillRect/>
            </a:stretch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1763712" y="1773238"/>
            <a:ext cx="5616599" cy="3311525"/>
          </a:xfrm>
          <a:prstGeom prst="frame">
            <a:avLst>
              <a:gd name="adj1" fmla="val 21501"/>
            </a:avLst>
          </a:prstGeom>
          <a:blipFill>
            <a:blip r:embed="rId6" cstate="print"/>
            <a:stretch>
              <a:fillRect/>
            </a:stretch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2411413" y="2349500"/>
            <a:ext cx="4248150" cy="2087563"/>
          </a:xfrm>
          <a:prstGeom prst="frame">
            <a:avLst>
              <a:gd name="adj1" fmla="val 35732"/>
            </a:avLst>
          </a:prstGeom>
          <a:blipFill>
            <a:blip r:embed="rId6" cstate="print"/>
            <a:stretch>
              <a:fillRect/>
            </a:stretch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3059113" y="2997200"/>
            <a:ext cx="2952750" cy="792163"/>
          </a:xfrm>
          <a:prstGeom prst="frame">
            <a:avLst>
              <a:gd name="adj1" fmla="val 50000"/>
            </a:avLst>
          </a:prstGeom>
          <a:blipFill>
            <a:blip r:embed="rId7" cstate="print"/>
            <a:stretch>
              <a:fillRect/>
            </a:stretch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BA8B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16">
    <p:sndAc>
      <p:stSnd>
        <p:snd r:embed="rId2" name="En tu día Cachaime . Cumpleaños Ana 2016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7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7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7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" dur="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5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6" dur="5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Nueva carpeta\PPS DE CREACION PROPIA - EXCLUSIVOS\- Cumpleaños Ana\Imágenes\2 - 2zxDa-3TUtm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68707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 rot="20479777">
            <a:off x="4406522" y="2154164"/>
            <a:ext cx="298024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400" b="1" dirty="0" smtClean="0">
                <a:solidFill>
                  <a:srgbClr val="800080"/>
                </a:solidFill>
                <a:effectLst>
                  <a:glow rad="63500">
                    <a:srgbClr val="DBB7FF"/>
                  </a:glow>
                  <a:outerShdw blurRad="50800" dist="165100" dir="17760000" sx="75000" sy="75000" kx="-1800000" algn="bl" rotWithShape="0">
                    <a:schemeClr val="accent2">
                      <a:lumMod val="20000"/>
                      <a:lumOff val="80000"/>
                      <a:alpha val="29000"/>
                    </a:schemeClr>
                  </a:outerShdw>
                  <a:reflection blurRad="876300" stA="57000" endPos="65000" dist="622300" dir="5400000" sy="-100000" algn="bl" rotWithShape="0"/>
                </a:effectLst>
                <a:latin typeface="Old English Text MT" panose="03040902040508030806" pitchFamily="66" charset="0"/>
              </a:rPr>
              <a:t>¡¡Sorpresa!!</a:t>
            </a:r>
            <a:endParaRPr lang="es-ES" sz="4400" b="1" dirty="0">
              <a:solidFill>
                <a:srgbClr val="800080"/>
              </a:solidFill>
              <a:effectLst>
                <a:glow rad="63500">
                  <a:srgbClr val="DBB7FF"/>
                </a:glow>
                <a:outerShdw blurRad="50800" dist="165100" dir="17760000" sx="75000" sy="75000" kx="-1800000" algn="bl" rotWithShape="0">
                  <a:schemeClr val="accent2">
                    <a:lumMod val="20000"/>
                    <a:lumOff val="80000"/>
                    <a:alpha val="29000"/>
                  </a:schemeClr>
                </a:outerShdw>
                <a:reflection blurRad="876300" stA="57000" endPos="65000" dist="622300" dir="5400000" sy="-100000" algn="bl" rotWithShape="0"/>
              </a:effectLst>
              <a:latin typeface="Old English Text MT" panose="03040902040508030806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 rot="20419540">
            <a:off x="2736214" y="3654014"/>
            <a:ext cx="38894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800080"/>
                </a:solidFill>
                <a:effectLst>
                  <a:glow rad="63500">
                    <a:schemeClr val="accent2">
                      <a:lumMod val="40000"/>
                      <a:lumOff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Hoy es un día muy especial</a:t>
            </a:r>
          </a:p>
          <a:p>
            <a:r>
              <a:rPr lang="es-ES" sz="2400" b="1" dirty="0" smtClean="0">
                <a:solidFill>
                  <a:srgbClr val="800080"/>
                </a:solidFill>
                <a:effectLst>
                  <a:glow rad="63500">
                    <a:schemeClr val="accent2">
                      <a:lumMod val="40000"/>
                      <a:lumOff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¡¡Porque hoy es tu día Ana!!</a:t>
            </a:r>
            <a:endParaRPr lang="es-ES" sz="2400" b="1" dirty="0">
              <a:solidFill>
                <a:srgbClr val="800080"/>
              </a:solidFill>
              <a:effectLst>
                <a:glow rad="63500">
                  <a:schemeClr val="accent2">
                    <a:lumMod val="40000"/>
                    <a:lumOff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BA8B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99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D:\Nueva carpeta\PPS DE CREACION PROPIA - EXCLUSIVOS\- Cumpleaños Ana\Imágenes\3 - postal-de-feliz-cumpleanos-con-ros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pic>
        <p:nvPicPr>
          <p:cNvPr id="2050" name="Picture 2" descr="D:\Nueva carpeta\PPS DE CREACION PROPIA - EXCLUSIVOS\- Cumpleaños Ana\Imágenes\3 - postal-de-feliz-cumpleanos-con-ros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857884" y="2285992"/>
            <a:ext cx="2928958" cy="1878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0088A8"/>
                  </a:solidFill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Este mensaje va dedicado a una persona a la que aprecio mucho … </a:t>
            </a:r>
          </a:p>
          <a:p>
            <a:pPr algn="ctr"/>
            <a:r>
              <a:rPr lang="es-ES" sz="2800" b="1" dirty="0" smtClean="0">
                <a:ln>
                  <a:solidFill>
                    <a:srgbClr val="0088A8"/>
                  </a:solidFill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una buena amiga</a:t>
            </a:r>
            <a:endParaRPr lang="es-ES" sz="2800" b="1" dirty="0">
              <a:ln>
                <a:solidFill>
                  <a:srgbClr val="0088A8"/>
                </a:solidFill>
              </a:ln>
              <a:solidFill>
                <a:srgbClr val="00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BA8B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31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3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75000"/>
              </a:schemeClr>
            </a:gs>
            <a:gs pos="50000">
              <a:schemeClr val="accent4">
                <a:lumMod val="60000"/>
                <a:lumOff val="4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Nueva carpeta\PPS DE CREACION PROPIA - EXCLUSIVOS\- Cumpleaños Ana\Imágenes\4 - FONDO266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051721" y="476672"/>
            <a:ext cx="52011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chemeClr val="accent4">
                    <a:lumMod val="50000"/>
                  </a:schemeClr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El mas lindo de los días …</a:t>
            </a:r>
          </a:p>
          <a:p>
            <a:pPr algn="ctr"/>
            <a:r>
              <a:rPr lang="es-ES" sz="2800" b="1" dirty="0" smtClean="0">
                <a:solidFill>
                  <a:schemeClr val="accent4">
                    <a:lumMod val="50000"/>
                  </a:schemeClr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El más feliz de los cumpleaños</a:t>
            </a:r>
            <a:endParaRPr lang="es-ES" sz="2800" b="1" dirty="0">
              <a:solidFill>
                <a:schemeClr val="accent4">
                  <a:lumMod val="50000"/>
                </a:schemeClr>
              </a:solidFill>
              <a:effectLst>
                <a:glow rad="63500">
                  <a:schemeClr val="accent3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3203848" y="2852936"/>
            <a:ext cx="32403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chemeClr val="accent4">
                    <a:lumMod val="50000"/>
                  </a:schemeClr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¡¡Para una  bella persona  como tú!!</a:t>
            </a:r>
            <a:endParaRPr lang="es-ES" sz="2800" b="1" dirty="0">
              <a:solidFill>
                <a:schemeClr val="accent4">
                  <a:lumMod val="50000"/>
                </a:schemeClr>
              </a:solidFill>
              <a:effectLst>
                <a:glow rad="63500">
                  <a:schemeClr val="accent3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4099" name="Picture 3" descr="D:\Nueva carpeta\PPS DE CREACION PROPIA - EXCLUSIVOS\- Cumpleaños Ana\Imágenes\15wd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7824" y="4005064"/>
            <a:ext cx="2927278" cy="2623099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BA8B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25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0" r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Nueva carpeta\PPS DE CREACION PROPIA - EXCLUSIVOS\- Cumpleaños Ana\Imágenes\5 - Imagen1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68707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187624" y="1052736"/>
            <a:ext cx="619268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002060"/>
                </a:solidFill>
                <a:effectLst>
                  <a:glow rad="63500">
                    <a:schemeClr val="tx2">
                      <a:lumMod val="60000"/>
                      <a:lumOff val="4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Es algo realmente bonito.</a:t>
            </a:r>
          </a:p>
          <a:p>
            <a:pPr algn="ctr"/>
            <a:r>
              <a:rPr lang="es-ES" sz="2800" b="1" dirty="0" smtClean="0">
                <a:solidFill>
                  <a:srgbClr val="002060"/>
                </a:solidFill>
                <a:effectLst>
                  <a:glow rad="63500">
                    <a:schemeClr val="tx2">
                      <a:lumMod val="60000"/>
                      <a:lumOff val="4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Tu y yo unidas en una sincera amistad</a:t>
            </a:r>
          </a:p>
          <a:p>
            <a:pPr algn="ctr"/>
            <a:r>
              <a:rPr lang="es-ES" sz="2800" b="1" dirty="0" smtClean="0">
                <a:solidFill>
                  <a:srgbClr val="002060"/>
                </a:solidFill>
                <a:effectLst>
                  <a:glow rad="63500">
                    <a:schemeClr val="tx2">
                      <a:lumMod val="60000"/>
                      <a:lumOff val="4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aún sin conocernos</a:t>
            </a:r>
            <a:endParaRPr lang="es-ES" sz="2800" b="1" dirty="0">
              <a:solidFill>
                <a:srgbClr val="002060"/>
              </a:solidFill>
              <a:effectLst>
                <a:glow rad="63500">
                  <a:schemeClr val="tx2">
                    <a:lumMod val="60000"/>
                    <a:lumOff val="40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5123" name="Picture 3" descr="D:\Nueva carpeta\PPS DE CREACION PROPIA - EXCLUSIVOS\- Cumpleaños Ana\Imágenes\abrazo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4048" y="2276872"/>
            <a:ext cx="3124200" cy="3248025"/>
          </a:xfrm>
          <a:prstGeom prst="rect">
            <a:avLst/>
          </a:prstGeom>
          <a:noFill/>
        </p:spPr>
      </p:pic>
      <p:sp>
        <p:nvSpPr>
          <p:cNvPr id="8" name="7 Triángulo isósceles"/>
          <p:cNvSpPr/>
          <p:nvPr/>
        </p:nvSpPr>
        <p:spPr>
          <a:xfrm>
            <a:off x="0" y="0"/>
            <a:ext cx="3059832" cy="6863680"/>
          </a:xfrm>
          <a:prstGeom prst="triangle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accent3">
                  <a:lumMod val="75000"/>
                </a:scheme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3059832" y="-5680"/>
            <a:ext cx="3096344" cy="6863680"/>
          </a:xfrm>
          <a:prstGeom prst="triangle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accent3">
                  <a:lumMod val="75000"/>
                </a:scheme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flipV="1">
            <a:off x="1475656" y="5680"/>
            <a:ext cx="3168352" cy="6852320"/>
          </a:xfrm>
          <a:prstGeom prst="triangle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accent3">
                  <a:lumMod val="75000"/>
                </a:scheme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flipV="1">
            <a:off x="4572000" y="0"/>
            <a:ext cx="3024336" cy="6852320"/>
          </a:xfrm>
          <a:prstGeom prst="triangle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accent3">
                  <a:lumMod val="75000"/>
                </a:scheme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rot="5400000">
            <a:off x="-2655168" y="2655168"/>
            <a:ext cx="6858000" cy="1547664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accent3">
                  <a:lumMod val="75000"/>
                </a:scheme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rot="5400000" flipV="1">
            <a:off x="4905164" y="2619164"/>
            <a:ext cx="6858000" cy="1619672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accent3">
                  <a:lumMod val="75000"/>
                </a:scheme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>
            <a:off x="6012160" y="-5680"/>
            <a:ext cx="3131840" cy="6863680"/>
          </a:xfrm>
          <a:prstGeom prst="triangle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accent3">
                  <a:lumMod val="75000"/>
                </a:scheme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BA8B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84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2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3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C08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B37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B871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122" name="Picture 2" descr="D:\Nueva carpeta\PPS DE CREACION PROPIA - EXCLUSIVOS\- Cumpleaños Ana\Imágenes\6 - bright-bird-bright-butterflies-bright-b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786314" y="1000108"/>
            <a:ext cx="321471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660066"/>
                  </a:solidFill>
                </a:ln>
                <a:solidFill>
                  <a:srgbClr val="800080"/>
                </a:solidFill>
                <a:effectLst>
                  <a:glow rad="63500">
                    <a:srgbClr val="FFCC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Sigue adelante cumpliendo propósitos,</a:t>
            </a:r>
          </a:p>
          <a:p>
            <a:pPr algn="ctr"/>
            <a:r>
              <a:rPr lang="es-ES" sz="2800" b="1" dirty="0" smtClean="0">
                <a:ln>
                  <a:solidFill>
                    <a:srgbClr val="660066"/>
                  </a:solidFill>
                </a:ln>
                <a:solidFill>
                  <a:srgbClr val="800080"/>
                </a:solidFill>
                <a:effectLst>
                  <a:glow rad="63500">
                    <a:srgbClr val="FFCC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alcanzando sueños, sembrando amor …</a:t>
            </a:r>
            <a:endParaRPr lang="es-ES" sz="2800" b="1" dirty="0">
              <a:ln>
                <a:solidFill>
                  <a:srgbClr val="660066"/>
                </a:solidFill>
              </a:ln>
              <a:solidFill>
                <a:srgbClr val="800080"/>
              </a:solidFill>
              <a:effectLst>
                <a:glow rad="63500">
                  <a:srgbClr val="FFCCF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BA8B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9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" presetClass="entr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3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2" grpId="0"/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0093"/>
            </a:gs>
            <a:gs pos="50000">
              <a:schemeClr val="bg2">
                <a:lumMod val="75000"/>
              </a:schemeClr>
            </a:gs>
            <a:gs pos="100000">
              <a:schemeClr val="bg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0" name="Picture 4" descr="D:\Nueva carpeta\PPS DE CREACION PROPIA - EXCLUSIVOS\- Cumpleaños Ana\Imágenes\feliz_cumplea_os_orquideas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8521" cy="6858000"/>
          </a:xfrm>
          <a:prstGeom prst="rect">
            <a:avLst/>
          </a:prstGeom>
          <a:noFill/>
        </p:spPr>
      </p:pic>
      <p:sp>
        <p:nvSpPr>
          <p:cNvPr id="11" name="10 Elipse"/>
          <p:cNvSpPr/>
          <p:nvPr/>
        </p:nvSpPr>
        <p:spPr>
          <a:xfrm>
            <a:off x="2411760" y="1484784"/>
            <a:ext cx="1512168" cy="1296144"/>
          </a:xfrm>
          <a:prstGeom prst="ellipse">
            <a:avLst/>
          </a:prstGeom>
          <a:blipFill>
            <a:blip r:embed="rId3" cstate="print"/>
            <a:stretch>
              <a:fillRect/>
            </a:stretch>
          </a:blipFill>
          <a:ln w="88900" cmpd="tri">
            <a:gradFill flip="none" rotWithShape="1">
              <a:gsLst>
                <a:gs pos="0">
                  <a:schemeClr val="accent2">
                    <a:lumMod val="60000"/>
                    <a:lumOff val="40000"/>
                  </a:schemeClr>
                </a:gs>
                <a:gs pos="50000">
                  <a:srgbClr val="FF0000"/>
                </a:gs>
                <a:gs pos="100000">
                  <a:srgbClr val="580000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1403648" y="764704"/>
            <a:ext cx="1224136" cy="1224136"/>
          </a:xfrm>
          <a:prstGeom prst="ellipse">
            <a:avLst/>
          </a:prstGeom>
          <a:blipFill>
            <a:blip r:embed="rId4" cstate="print"/>
            <a:stretch>
              <a:fillRect/>
            </a:stretch>
          </a:blipFill>
          <a:ln w="88900" cmpd="tri">
            <a:gradFill flip="none" rotWithShape="1">
              <a:gsLst>
                <a:gs pos="0">
                  <a:schemeClr val="accent2">
                    <a:lumMod val="60000"/>
                    <a:lumOff val="40000"/>
                  </a:schemeClr>
                </a:gs>
                <a:gs pos="50000">
                  <a:srgbClr val="FF0000"/>
                </a:gs>
                <a:gs pos="100000">
                  <a:srgbClr val="580000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467544" y="260648"/>
            <a:ext cx="1080120" cy="1008112"/>
          </a:xfrm>
          <a:prstGeom prst="ellipse">
            <a:avLst/>
          </a:prstGeom>
          <a:blipFill>
            <a:blip r:embed="rId5" cstate="print"/>
            <a:stretch>
              <a:fillRect/>
            </a:stretch>
          </a:blipFill>
          <a:ln w="88900" cmpd="tri">
            <a:gradFill flip="none" rotWithShape="1">
              <a:gsLst>
                <a:gs pos="0">
                  <a:schemeClr val="accent2">
                    <a:lumMod val="60000"/>
                    <a:lumOff val="40000"/>
                  </a:schemeClr>
                </a:gs>
                <a:gs pos="50000">
                  <a:srgbClr val="FF0000"/>
                </a:gs>
                <a:gs pos="100000">
                  <a:srgbClr val="580000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0" y="0"/>
            <a:ext cx="611560" cy="548680"/>
          </a:xfrm>
          <a:prstGeom prst="ellipse">
            <a:avLst/>
          </a:prstGeom>
          <a:blipFill>
            <a:blip r:embed="rId6" cstate="print"/>
            <a:stretch>
              <a:fillRect/>
            </a:stretch>
          </a:blipFill>
          <a:ln w="88900" cmpd="tri">
            <a:gradFill flip="none" rotWithShape="1">
              <a:gsLst>
                <a:gs pos="0">
                  <a:schemeClr val="accent2">
                    <a:lumMod val="60000"/>
                    <a:lumOff val="40000"/>
                  </a:schemeClr>
                </a:gs>
                <a:gs pos="50000">
                  <a:srgbClr val="FF0000"/>
                </a:gs>
                <a:gs pos="100000">
                  <a:srgbClr val="580000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lipse"/>
          <p:cNvSpPr/>
          <p:nvPr/>
        </p:nvSpPr>
        <p:spPr>
          <a:xfrm flipH="1">
            <a:off x="5220072" y="1412776"/>
            <a:ext cx="1512168" cy="1368152"/>
          </a:xfrm>
          <a:prstGeom prst="ellipse">
            <a:avLst/>
          </a:prstGeom>
          <a:blipFill>
            <a:blip r:embed="rId3" cstate="print"/>
            <a:stretch>
              <a:fillRect/>
            </a:stretch>
          </a:blipFill>
          <a:ln w="88900" cmpd="tri">
            <a:gradFill flip="none" rotWithShape="1">
              <a:gsLst>
                <a:gs pos="0">
                  <a:schemeClr val="accent2">
                    <a:lumMod val="60000"/>
                    <a:lumOff val="40000"/>
                  </a:schemeClr>
                </a:gs>
                <a:gs pos="50000">
                  <a:srgbClr val="FF0000"/>
                </a:gs>
                <a:gs pos="100000">
                  <a:srgbClr val="580000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lipse"/>
          <p:cNvSpPr/>
          <p:nvPr/>
        </p:nvSpPr>
        <p:spPr>
          <a:xfrm flipH="1">
            <a:off x="6516216" y="764704"/>
            <a:ext cx="1224136" cy="1224136"/>
          </a:xfrm>
          <a:prstGeom prst="ellipse">
            <a:avLst/>
          </a:prstGeom>
          <a:blipFill>
            <a:blip r:embed="rId4" cstate="print"/>
            <a:stretch>
              <a:fillRect/>
            </a:stretch>
          </a:blipFill>
          <a:ln w="88900" cmpd="tri">
            <a:gradFill flip="none" rotWithShape="1">
              <a:gsLst>
                <a:gs pos="0">
                  <a:schemeClr val="accent2">
                    <a:lumMod val="60000"/>
                    <a:lumOff val="40000"/>
                  </a:schemeClr>
                </a:gs>
                <a:gs pos="50000">
                  <a:srgbClr val="FF0000"/>
                </a:gs>
                <a:gs pos="100000">
                  <a:srgbClr val="580000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Elipse"/>
          <p:cNvSpPr/>
          <p:nvPr/>
        </p:nvSpPr>
        <p:spPr>
          <a:xfrm flipH="1">
            <a:off x="7668344" y="332656"/>
            <a:ext cx="1080120" cy="936104"/>
          </a:xfrm>
          <a:prstGeom prst="ellipse">
            <a:avLst/>
          </a:prstGeom>
          <a:blipFill>
            <a:blip r:embed="rId7" cstate="print"/>
            <a:stretch>
              <a:fillRect/>
            </a:stretch>
          </a:blipFill>
          <a:ln w="88900" cmpd="tri">
            <a:gradFill flip="none" rotWithShape="1">
              <a:gsLst>
                <a:gs pos="0">
                  <a:schemeClr val="accent2">
                    <a:lumMod val="60000"/>
                    <a:lumOff val="40000"/>
                  </a:schemeClr>
                </a:gs>
                <a:gs pos="50000">
                  <a:srgbClr val="FF0000"/>
                </a:gs>
                <a:gs pos="100000">
                  <a:srgbClr val="580000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Elipse"/>
          <p:cNvSpPr/>
          <p:nvPr/>
        </p:nvSpPr>
        <p:spPr>
          <a:xfrm flipH="1">
            <a:off x="8532440" y="0"/>
            <a:ext cx="611560" cy="548680"/>
          </a:xfrm>
          <a:prstGeom prst="ellipse">
            <a:avLst/>
          </a:prstGeom>
          <a:blipFill>
            <a:blip r:embed="rId6" cstate="print"/>
            <a:stretch>
              <a:fillRect/>
            </a:stretch>
          </a:blipFill>
          <a:ln w="88900" cmpd="tri">
            <a:gradFill flip="none" rotWithShape="1">
              <a:gsLst>
                <a:gs pos="0">
                  <a:schemeClr val="accent2">
                    <a:lumMod val="60000"/>
                    <a:lumOff val="40000"/>
                  </a:schemeClr>
                </a:gs>
                <a:gs pos="50000">
                  <a:srgbClr val="FF0000"/>
                </a:gs>
                <a:gs pos="100000">
                  <a:srgbClr val="580000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Elipse"/>
          <p:cNvSpPr/>
          <p:nvPr/>
        </p:nvSpPr>
        <p:spPr>
          <a:xfrm flipV="1">
            <a:off x="2411760" y="4149080"/>
            <a:ext cx="1512168" cy="1368152"/>
          </a:xfrm>
          <a:prstGeom prst="ellipse">
            <a:avLst/>
          </a:prstGeom>
          <a:blipFill>
            <a:blip r:embed="rId3" cstate="print"/>
            <a:stretch>
              <a:fillRect/>
            </a:stretch>
          </a:blipFill>
          <a:ln w="88900" cmpd="tri">
            <a:gradFill flip="none" rotWithShape="1">
              <a:gsLst>
                <a:gs pos="0">
                  <a:schemeClr val="accent2">
                    <a:lumMod val="60000"/>
                    <a:lumOff val="40000"/>
                  </a:schemeClr>
                </a:gs>
                <a:gs pos="50000">
                  <a:srgbClr val="FF0000"/>
                </a:gs>
                <a:gs pos="100000">
                  <a:srgbClr val="580000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Elipse"/>
          <p:cNvSpPr/>
          <p:nvPr/>
        </p:nvSpPr>
        <p:spPr>
          <a:xfrm flipV="1">
            <a:off x="1259632" y="4797152"/>
            <a:ext cx="1224136" cy="1008112"/>
          </a:xfrm>
          <a:prstGeom prst="ellipse">
            <a:avLst/>
          </a:prstGeom>
          <a:blipFill>
            <a:blip r:embed="rId8" cstate="print"/>
            <a:stretch>
              <a:fillRect/>
            </a:stretch>
          </a:blipFill>
          <a:ln w="88900" cmpd="tri">
            <a:gradFill flip="none" rotWithShape="1">
              <a:gsLst>
                <a:gs pos="0">
                  <a:schemeClr val="accent2">
                    <a:lumMod val="60000"/>
                    <a:lumOff val="40000"/>
                  </a:schemeClr>
                </a:gs>
                <a:gs pos="50000">
                  <a:srgbClr val="FF0000"/>
                </a:gs>
                <a:gs pos="100000">
                  <a:srgbClr val="580000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Elipse"/>
          <p:cNvSpPr/>
          <p:nvPr/>
        </p:nvSpPr>
        <p:spPr>
          <a:xfrm flipV="1">
            <a:off x="467544" y="5517232"/>
            <a:ext cx="1080120" cy="936104"/>
          </a:xfrm>
          <a:prstGeom prst="ellipse">
            <a:avLst/>
          </a:prstGeom>
          <a:blipFill>
            <a:blip r:embed="rId7" cstate="print"/>
            <a:stretch>
              <a:fillRect/>
            </a:stretch>
          </a:blipFill>
          <a:ln w="88900" cmpd="tri">
            <a:gradFill flip="none" rotWithShape="1">
              <a:gsLst>
                <a:gs pos="0">
                  <a:schemeClr val="accent2">
                    <a:lumMod val="60000"/>
                    <a:lumOff val="40000"/>
                  </a:schemeClr>
                </a:gs>
                <a:gs pos="50000">
                  <a:srgbClr val="FF0000"/>
                </a:gs>
                <a:gs pos="100000">
                  <a:srgbClr val="580000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Elipse"/>
          <p:cNvSpPr/>
          <p:nvPr/>
        </p:nvSpPr>
        <p:spPr>
          <a:xfrm flipV="1">
            <a:off x="107504" y="6309320"/>
            <a:ext cx="648072" cy="548680"/>
          </a:xfrm>
          <a:prstGeom prst="ellipse">
            <a:avLst/>
          </a:prstGeom>
          <a:blipFill>
            <a:blip r:embed="rId9" cstate="print"/>
            <a:stretch>
              <a:fillRect/>
            </a:stretch>
          </a:blipFill>
          <a:ln w="88900" cmpd="tri">
            <a:gradFill flip="none" rotWithShape="1">
              <a:gsLst>
                <a:gs pos="0">
                  <a:schemeClr val="accent2">
                    <a:lumMod val="60000"/>
                    <a:lumOff val="40000"/>
                  </a:schemeClr>
                </a:gs>
                <a:gs pos="50000">
                  <a:srgbClr val="FF0000"/>
                </a:gs>
                <a:gs pos="100000">
                  <a:srgbClr val="580000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Elipse"/>
          <p:cNvSpPr/>
          <p:nvPr/>
        </p:nvSpPr>
        <p:spPr>
          <a:xfrm flipH="1" flipV="1">
            <a:off x="5220072" y="4149080"/>
            <a:ext cx="1440160" cy="1368152"/>
          </a:xfrm>
          <a:prstGeom prst="ellipse">
            <a:avLst/>
          </a:prstGeom>
          <a:blipFill>
            <a:blip r:embed="rId3" cstate="print"/>
            <a:stretch>
              <a:fillRect/>
            </a:stretch>
          </a:blipFill>
          <a:ln w="88900" cmpd="tri">
            <a:gradFill flip="none" rotWithShape="1">
              <a:gsLst>
                <a:gs pos="0">
                  <a:schemeClr val="accent2">
                    <a:lumMod val="60000"/>
                    <a:lumOff val="40000"/>
                  </a:schemeClr>
                </a:gs>
                <a:gs pos="50000">
                  <a:srgbClr val="FF0000"/>
                </a:gs>
                <a:gs pos="100000">
                  <a:srgbClr val="580000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Elipse"/>
          <p:cNvSpPr/>
          <p:nvPr/>
        </p:nvSpPr>
        <p:spPr>
          <a:xfrm flipH="1" flipV="1">
            <a:off x="6660232" y="4797152"/>
            <a:ext cx="1224136" cy="1080120"/>
          </a:xfrm>
          <a:prstGeom prst="ellipse">
            <a:avLst/>
          </a:prstGeom>
          <a:blipFill>
            <a:blip r:embed="rId10" cstate="print"/>
            <a:stretch>
              <a:fillRect/>
            </a:stretch>
          </a:blipFill>
          <a:ln w="88900" cmpd="tri">
            <a:gradFill flip="none" rotWithShape="1">
              <a:gsLst>
                <a:gs pos="0">
                  <a:schemeClr val="accent2">
                    <a:lumMod val="60000"/>
                    <a:lumOff val="40000"/>
                  </a:schemeClr>
                </a:gs>
                <a:gs pos="50000">
                  <a:srgbClr val="FF0000"/>
                </a:gs>
                <a:gs pos="100000">
                  <a:srgbClr val="580000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Elipse"/>
          <p:cNvSpPr/>
          <p:nvPr/>
        </p:nvSpPr>
        <p:spPr>
          <a:xfrm flipH="1" flipV="1">
            <a:off x="7668339" y="5517229"/>
            <a:ext cx="1080124" cy="936105"/>
          </a:xfrm>
          <a:prstGeom prst="ellipse">
            <a:avLst/>
          </a:prstGeom>
          <a:blipFill>
            <a:blip r:embed="rId7" cstate="print"/>
            <a:stretch>
              <a:fillRect/>
            </a:stretch>
          </a:blipFill>
          <a:ln w="88900" cmpd="tri">
            <a:gradFill flip="none" rotWithShape="1">
              <a:gsLst>
                <a:gs pos="0">
                  <a:schemeClr val="accent2">
                    <a:lumMod val="60000"/>
                    <a:lumOff val="40000"/>
                  </a:schemeClr>
                </a:gs>
                <a:gs pos="50000">
                  <a:srgbClr val="FF0000"/>
                </a:gs>
                <a:gs pos="100000">
                  <a:srgbClr val="580000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Elipse"/>
          <p:cNvSpPr/>
          <p:nvPr/>
        </p:nvSpPr>
        <p:spPr>
          <a:xfrm flipH="1" flipV="1">
            <a:off x="8460432" y="6309320"/>
            <a:ext cx="683568" cy="548680"/>
          </a:xfrm>
          <a:prstGeom prst="ellipse">
            <a:avLst/>
          </a:prstGeom>
          <a:blipFill>
            <a:blip r:embed="rId11" cstate="print"/>
            <a:stretch>
              <a:fillRect/>
            </a:stretch>
          </a:blipFill>
          <a:ln w="88900" cmpd="tri">
            <a:gradFill flip="none" rotWithShape="1">
              <a:gsLst>
                <a:gs pos="0">
                  <a:schemeClr val="accent2">
                    <a:lumMod val="60000"/>
                    <a:lumOff val="40000"/>
                  </a:schemeClr>
                </a:gs>
                <a:gs pos="50000">
                  <a:srgbClr val="FF0000"/>
                </a:gs>
                <a:gs pos="100000">
                  <a:srgbClr val="580000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Elipse"/>
          <p:cNvSpPr/>
          <p:nvPr/>
        </p:nvSpPr>
        <p:spPr>
          <a:xfrm>
            <a:off x="3851920" y="2276872"/>
            <a:ext cx="1440160" cy="1368152"/>
          </a:xfrm>
          <a:prstGeom prst="ellipse">
            <a:avLst/>
          </a:prstGeom>
          <a:blipFill>
            <a:blip r:embed="rId3" cstate="print"/>
            <a:stretch>
              <a:fillRect/>
            </a:stretch>
          </a:blipFill>
          <a:ln w="88900" cmpd="tri">
            <a:gradFill flip="none" rotWithShape="1">
              <a:gsLst>
                <a:gs pos="0">
                  <a:schemeClr val="accent2">
                    <a:lumMod val="60000"/>
                    <a:lumOff val="40000"/>
                  </a:schemeClr>
                </a:gs>
                <a:gs pos="50000">
                  <a:srgbClr val="FF0000"/>
                </a:gs>
                <a:gs pos="100000">
                  <a:srgbClr val="580000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Elipse"/>
          <p:cNvSpPr/>
          <p:nvPr/>
        </p:nvSpPr>
        <p:spPr>
          <a:xfrm>
            <a:off x="3851920" y="3284984"/>
            <a:ext cx="1440160" cy="1368152"/>
          </a:xfrm>
          <a:prstGeom prst="ellipse">
            <a:avLst/>
          </a:prstGeom>
          <a:blipFill>
            <a:blip r:embed="rId3" cstate="print"/>
            <a:stretch>
              <a:fillRect/>
            </a:stretch>
          </a:blipFill>
          <a:ln w="88900" cmpd="tri">
            <a:gradFill flip="none" rotWithShape="1">
              <a:gsLst>
                <a:gs pos="0">
                  <a:schemeClr val="accent2">
                    <a:lumMod val="60000"/>
                    <a:lumOff val="40000"/>
                  </a:schemeClr>
                </a:gs>
                <a:gs pos="50000">
                  <a:srgbClr val="FF0000"/>
                </a:gs>
                <a:gs pos="100000">
                  <a:srgbClr val="580000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Elipse"/>
          <p:cNvSpPr/>
          <p:nvPr/>
        </p:nvSpPr>
        <p:spPr>
          <a:xfrm>
            <a:off x="2771800" y="2708920"/>
            <a:ext cx="1440160" cy="1440160"/>
          </a:xfrm>
          <a:prstGeom prst="ellipse">
            <a:avLst/>
          </a:prstGeom>
          <a:blipFill>
            <a:blip r:embed="rId3" cstate="print"/>
            <a:stretch>
              <a:fillRect/>
            </a:stretch>
          </a:blipFill>
          <a:ln w="88900" cmpd="tri">
            <a:gradFill flip="none" rotWithShape="1">
              <a:gsLst>
                <a:gs pos="0">
                  <a:schemeClr val="accent2">
                    <a:lumMod val="60000"/>
                    <a:lumOff val="40000"/>
                  </a:schemeClr>
                </a:gs>
                <a:gs pos="50000">
                  <a:srgbClr val="FF0000"/>
                </a:gs>
                <a:gs pos="100000">
                  <a:srgbClr val="580000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Elipse"/>
          <p:cNvSpPr/>
          <p:nvPr/>
        </p:nvSpPr>
        <p:spPr>
          <a:xfrm>
            <a:off x="4932040" y="2708920"/>
            <a:ext cx="1440160" cy="1440160"/>
          </a:xfrm>
          <a:prstGeom prst="ellipse">
            <a:avLst/>
          </a:prstGeom>
          <a:blipFill>
            <a:blip r:embed="rId3" cstate="print"/>
            <a:stretch>
              <a:fillRect/>
            </a:stretch>
          </a:blipFill>
          <a:ln w="88900" cmpd="tri">
            <a:gradFill flip="none" rotWithShape="1">
              <a:gsLst>
                <a:gs pos="0">
                  <a:schemeClr val="accent2">
                    <a:lumMod val="60000"/>
                    <a:lumOff val="40000"/>
                  </a:schemeClr>
                </a:gs>
                <a:gs pos="50000">
                  <a:srgbClr val="FF0000"/>
                </a:gs>
                <a:gs pos="100000">
                  <a:srgbClr val="580000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Elipse"/>
          <p:cNvSpPr/>
          <p:nvPr/>
        </p:nvSpPr>
        <p:spPr>
          <a:xfrm>
            <a:off x="4067944" y="1268760"/>
            <a:ext cx="1080120" cy="1008112"/>
          </a:xfrm>
          <a:prstGeom prst="ellipse">
            <a:avLst/>
          </a:prstGeom>
          <a:blipFill>
            <a:blip r:embed="rId5" cstate="print"/>
            <a:stretch>
              <a:fillRect/>
            </a:stretch>
          </a:blipFill>
          <a:ln w="88900" cmpd="tri">
            <a:gradFill flip="none" rotWithShape="1">
              <a:gsLst>
                <a:gs pos="0">
                  <a:schemeClr val="accent2">
                    <a:lumMod val="60000"/>
                    <a:lumOff val="40000"/>
                  </a:schemeClr>
                </a:gs>
                <a:gs pos="50000">
                  <a:srgbClr val="FF0000"/>
                </a:gs>
                <a:gs pos="100000">
                  <a:srgbClr val="580000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Elipse"/>
          <p:cNvSpPr/>
          <p:nvPr/>
        </p:nvSpPr>
        <p:spPr>
          <a:xfrm>
            <a:off x="3995936" y="4581128"/>
            <a:ext cx="1080120" cy="1008112"/>
          </a:xfrm>
          <a:prstGeom prst="ellipse">
            <a:avLst/>
          </a:prstGeom>
          <a:blipFill>
            <a:blip r:embed="rId5" cstate="print"/>
            <a:stretch>
              <a:fillRect/>
            </a:stretch>
          </a:blipFill>
          <a:ln w="88900" cmpd="tri">
            <a:gradFill flip="none" rotWithShape="1">
              <a:gsLst>
                <a:gs pos="0">
                  <a:schemeClr val="accent2">
                    <a:lumMod val="60000"/>
                    <a:lumOff val="40000"/>
                  </a:schemeClr>
                </a:gs>
                <a:gs pos="50000">
                  <a:srgbClr val="FF0000"/>
                </a:gs>
                <a:gs pos="100000">
                  <a:srgbClr val="580000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Elipse"/>
          <p:cNvSpPr/>
          <p:nvPr/>
        </p:nvSpPr>
        <p:spPr>
          <a:xfrm>
            <a:off x="1619672" y="2852936"/>
            <a:ext cx="1152128" cy="1080120"/>
          </a:xfrm>
          <a:prstGeom prst="ellipse">
            <a:avLst/>
          </a:prstGeom>
          <a:blipFill>
            <a:blip r:embed="rId12" cstate="print"/>
            <a:stretch>
              <a:fillRect/>
            </a:stretch>
          </a:blipFill>
          <a:ln w="88900" cmpd="tri">
            <a:gradFill flip="none" rotWithShape="1">
              <a:gsLst>
                <a:gs pos="0">
                  <a:schemeClr val="accent2">
                    <a:lumMod val="60000"/>
                    <a:lumOff val="40000"/>
                  </a:schemeClr>
                </a:gs>
                <a:gs pos="50000">
                  <a:srgbClr val="FF0000"/>
                </a:gs>
                <a:gs pos="100000">
                  <a:srgbClr val="580000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Elipse"/>
          <p:cNvSpPr/>
          <p:nvPr/>
        </p:nvSpPr>
        <p:spPr>
          <a:xfrm>
            <a:off x="6372200" y="2924944"/>
            <a:ext cx="1152128" cy="1008112"/>
          </a:xfrm>
          <a:prstGeom prst="ellipse">
            <a:avLst/>
          </a:prstGeom>
          <a:blipFill>
            <a:blip r:embed="rId13" cstate="print"/>
            <a:stretch>
              <a:fillRect/>
            </a:stretch>
          </a:blipFill>
          <a:ln w="88900" cmpd="tri">
            <a:gradFill flip="none" rotWithShape="1">
              <a:gsLst>
                <a:gs pos="0">
                  <a:schemeClr val="accent2">
                    <a:lumMod val="60000"/>
                    <a:lumOff val="40000"/>
                  </a:schemeClr>
                </a:gs>
                <a:gs pos="50000">
                  <a:srgbClr val="FF0000"/>
                </a:gs>
                <a:gs pos="100000">
                  <a:srgbClr val="580000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Elipse"/>
          <p:cNvSpPr/>
          <p:nvPr/>
        </p:nvSpPr>
        <p:spPr>
          <a:xfrm>
            <a:off x="4139952" y="548680"/>
            <a:ext cx="864096" cy="720080"/>
          </a:xfrm>
          <a:prstGeom prst="ellipse">
            <a:avLst/>
          </a:prstGeom>
          <a:blipFill>
            <a:blip r:embed="rId14" cstate="print"/>
            <a:stretch>
              <a:fillRect/>
            </a:stretch>
          </a:blipFill>
          <a:ln w="88900" cmpd="tri">
            <a:gradFill flip="none" rotWithShape="1">
              <a:gsLst>
                <a:gs pos="0">
                  <a:schemeClr val="accent2">
                    <a:lumMod val="60000"/>
                    <a:lumOff val="40000"/>
                  </a:schemeClr>
                </a:gs>
                <a:gs pos="50000">
                  <a:srgbClr val="FF0000"/>
                </a:gs>
                <a:gs pos="100000">
                  <a:srgbClr val="580000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Elipse"/>
          <p:cNvSpPr/>
          <p:nvPr/>
        </p:nvSpPr>
        <p:spPr>
          <a:xfrm>
            <a:off x="4139952" y="5589240"/>
            <a:ext cx="864096" cy="720080"/>
          </a:xfrm>
          <a:prstGeom prst="ellipse">
            <a:avLst/>
          </a:prstGeom>
          <a:blipFill>
            <a:blip r:embed="rId14" cstate="print"/>
            <a:stretch>
              <a:fillRect/>
            </a:stretch>
          </a:blipFill>
          <a:ln w="88900" cmpd="tri">
            <a:gradFill flip="none" rotWithShape="1">
              <a:gsLst>
                <a:gs pos="0">
                  <a:schemeClr val="accent2">
                    <a:lumMod val="60000"/>
                    <a:lumOff val="40000"/>
                  </a:schemeClr>
                </a:gs>
                <a:gs pos="50000">
                  <a:srgbClr val="FF0000"/>
                </a:gs>
                <a:gs pos="100000">
                  <a:srgbClr val="580000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Elipse"/>
          <p:cNvSpPr/>
          <p:nvPr/>
        </p:nvSpPr>
        <p:spPr>
          <a:xfrm>
            <a:off x="755576" y="2996952"/>
            <a:ext cx="864096" cy="792088"/>
          </a:xfrm>
          <a:prstGeom prst="ellipse">
            <a:avLst/>
          </a:prstGeom>
          <a:blipFill>
            <a:blip r:embed="rId15" cstate="print"/>
            <a:stretch>
              <a:fillRect/>
            </a:stretch>
          </a:blipFill>
          <a:ln w="88900" cmpd="tri">
            <a:gradFill flip="none" rotWithShape="1">
              <a:gsLst>
                <a:gs pos="0">
                  <a:schemeClr val="accent2">
                    <a:lumMod val="60000"/>
                    <a:lumOff val="40000"/>
                  </a:schemeClr>
                </a:gs>
                <a:gs pos="50000">
                  <a:srgbClr val="FF0000"/>
                </a:gs>
                <a:gs pos="100000">
                  <a:srgbClr val="580000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Elipse"/>
          <p:cNvSpPr/>
          <p:nvPr/>
        </p:nvSpPr>
        <p:spPr>
          <a:xfrm>
            <a:off x="7524328" y="2996952"/>
            <a:ext cx="936104" cy="864096"/>
          </a:xfrm>
          <a:prstGeom prst="ellipse">
            <a:avLst/>
          </a:prstGeom>
          <a:blipFill>
            <a:blip r:embed="rId16" cstate="print"/>
            <a:stretch>
              <a:fillRect/>
            </a:stretch>
          </a:blipFill>
          <a:ln w="88900" cmpd="tri">
            <a:gradFill flip="none" rotWithShape="1">
              <a:gsLst>
                <a:gs pos="0">
                  <a:schemeClr val="accent2">
                    <a:lumMod val="60000"/>
                    <a:lumOff val="40000"/>
                  </a:schemeClr>
                </a:gs>
                <a:gs pos="50000">
                  <a:srgbClr val="FF0000"/>
                </a:gs>
                <a:gs pos="100000">
                  <a:srgbClr val="580000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Elipse"/>
          <p:cNvSpPr/>
          <p:nvPr/>
        </p:nvSpPr>
        <p:spPr>
          <a:xfrm>
            <a:off x="4211960" y="0"/>
            <a:ext cx="648072" cy="548680"/>
          </a:xfrm>
          <a:prstGeom prst="ellipse">
            <a:avLst/>
          </a:prstGeom>
          <a:blipFill>
            <a:blip r:embed="rId9" cstate="print"/>
            <a:stretch>
              <a:fillRect/>
            </a:stretch>
          </a:blipFill>
          <a:ln w="88900" cmpd="tri">
            <a:gradFill flip="none" rotWithShape="1">
              <a:gsLst>
                <a:gs pos="0">
                  <a:schemeClr val="accent2">
                    <a:lumMod val="60000"/>
                    <a:lumOff val="40000"/>
                  </a:schemeClr>
                </a:gs>
                <a:gs pos="50000">
                  <a:srgbClr val="FF0000"/>
                </a:gs>
                <a:gs pos="100000">
                  <a:srgbClr val="580000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Elipse"/>
          <p:cNvSpPr/>
          <p:nvPr/>
        </p:nvSpPr>
        <p:spPr>
          <a:xfrm>
            <a:off x="4283968" y="6309320"/>
            <a:ext cx="648072" cy="548680"/>
          </a:xfrm>
          <a:prstGeom prst="ellipse">
            <a:avLst/>
          </a:prstGeom>
          <a:blipFill>
            <a:blip r:embed="rId9" cstate="print"/>
            <a:stretch>
              <a:fillRect/>
            </a:stretch>
          </a:blipFill>
          <a:ln w="88900" cmpd="tri">
            <a:gradFill flip="none" rotWithShape="1">
              <a:gsLst>
                <a:gs pos="0">
                  <a:schemeClr val="accent2">
                    <a:lumMod val="60000"/>
                    <a:lumOff val="40000"/>
                  </a:schemeClr>
                </a:gs>
                <a:gs pos="50000">
                  <a:srgbClr val="FF0000"/>
                </a:gs>
                <a:gs pos="100000">
                  <a:srgbClr val="580000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Elipse"/>
          <p:cNvSpPr/>
          <p:nvPr/>
        </p:nvSpPr>
        <p:spPr>
          <a:xfrm>
            <a:off x="0" y="3068960"/>
            <a:ext cx="683568" cy="648072"/>
          </a:xfrm>
          <a:prstGeom prst="ellipse">
            <a:avLst/>
          </a:prstGeom>
          <a:blipFill>
            <a:blip r:embed="rId17" cstate="print"/>
            <a:stretch>
              <a:fillRect/>
            </a:stretch>
          </a:blipFill>
          <a:ln w="88900" cmpd="tri">
            <a:gradFill flip="none" rotWithShape="1">
              <a:gsLst>
                <a:gs pos="0">
                  <a:schemeClr val="accent2">
                    <a:lumMod val="60000"/>
                    <a:lumOff val="40000"/>
                  </a:schemeClr>
                </a:gs>
                <a:gs pos="50000">
                  <a:srgbClr val="FF0000"/>
                </a:gs>
                <a:gs pos="100000">
                  <a:srgbClr val="580000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Elipse"/>
          <p:cNvSpPr/>
          <p:nvPr/>
        </p:nvSpPr>
        <p:spPr>
          <a:xfrm>
            <a:off x="8495928" y="3068960"/>
            <a:ext cx="648072" cy="720080"/>
          </a:xfrm>
          <a:prstGeom prst="ellipse">
            <a:avLst/>
          </a:prstGeom>
          <a:blipFill>
            <a:blip r:embed="rId18" cstate="print"/>
            <a:stretch>
              <a:fillRect/>
            </a:stretch>
          </a:blipFill>
          <a:ln w="88900" cmpd="tri">
            <a:gradFill flip="none" rotWithShape="1">
              <a:gsLst>
                <a:gs pos="0">
                  <a:schemeClr val="accent2">
                    <a:lumMod val="60000"/>
                    <a:lumOff val="40000"/>
                  </a:schemeClr>
                </a:gs>
                <a:gs pos="50000">
                  <a:srgbClr val="FF0000"/>
                </a:gs>
                <a:gs pos="100000">
                  <a:srgbClr val="580000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BA8B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75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4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4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4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4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4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4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4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4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4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4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4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4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4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4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4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4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4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4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4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4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4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4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4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4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4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4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4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4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4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4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4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4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4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4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4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4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4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4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4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4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4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4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4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4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4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4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4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4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4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4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4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4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4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4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4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4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4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4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4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4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4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4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4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4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4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4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4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7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5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9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1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3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7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9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1" dur="4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4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3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5" dur="4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4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7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9" dur="4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4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1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3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7" dur="4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4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9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1" dur="4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4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3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5" dur="4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4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9" dur="4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4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1" presetID="2" presetClass="entr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3" dur="4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4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5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7" dur="4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4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9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1" dur="4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4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3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5" dur="4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4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7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9" dur="4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4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32" presetID="23" presetClass="exit" presetSubtype="54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3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9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5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1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7" dur="4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4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4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4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3" dur="4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4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4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4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9" dur="4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4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4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4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23" presetClass="exit" presetSubtype="54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5" dur="4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4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4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4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1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7" dur="4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4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4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4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3" dur="4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4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4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4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9" dur="4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4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4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4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5" dur="4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6" dur="4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4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4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1" dur="4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4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4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4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7" dur="4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8" dur="4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4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4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3" dur="4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4" dur="4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4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4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9" dur="4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4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4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4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5" dur="4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6" dur="4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4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4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1" dur="4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2" dur="4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4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4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7" dur="4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8" dur="4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4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4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3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4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9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0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5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6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1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2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3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7" dur="4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8" dur="4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4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4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2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3" dur="4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4" dur="4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5" dur="4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6" dur="4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9" dur="4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0" dur="4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4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4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4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5" dur="4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6" dur="4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7" dur="4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8" dur="4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1" dur="4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2" dur="4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3" dur="4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4" dur="4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6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7" dur="4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8" dur="4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9" dur="4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0" dur="4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3" dur="4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4" dur="4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5" dur="4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6" dur="4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8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9" dur="4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0" dur="4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1" dur="4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2" dur="4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2" presetClass="exit" presetSubtype="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5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6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2" presetClass="exit" presetSubtype="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9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0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2" presetClass="exit" presetSubtype="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3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4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2" presetClass="exit" presetSubtype="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7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8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1" dur="4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2" dur="4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5" dur="4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6" dur="4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9" dur="4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0" dur="4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3" dur="4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4" dur="4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2" presetClass="exit" presetSubtype="1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7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8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2" presetClass="exit" presetSubtype="1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1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2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2" presetClass="exit" presetSubtype="1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5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6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2" presetClass="exit" presetSubtype="1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9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0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3" dur="4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4" dur="4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7" dur="4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4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4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4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" presetClass="exit" presetSubtype="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5" dur="4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4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9" dur="4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4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3" dur="4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4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7" dur="4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8" dur="4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1" dur="4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2" dur="4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2" presetClass="exit" presetSubtype="3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5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6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2" presetClass="exit" presetSubtype="3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9" dur="4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0" dur="4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2" presetClass="exit" presetSubtype="3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3" dur="4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4" dur="4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2" presetClass="exit" presetSubtype="3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7" dur="4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8" dur="4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2" presetClass="exit" presetSubtype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1" dur="4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2" dur="4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2" presetClass="exit" presetSubtype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5" dur="4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6" dur="4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2" presetClass="exit" presetSubtype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9" dur="4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0" dur="4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2" presetClass="exit" presetSubtype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3" dur="4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4" dur="4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2" presetClass="exit" presetSubtype="9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7" dur="4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8" dur="4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2" presetClass="exit" presetSubtype="9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1" dur="4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2" dur="4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2" presetClass="exit" presetSubtype="9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5" dur="4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6" dur="4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2" presetClass="exit" presetSubtype="9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9" dur="4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0" dur="4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54" dur="40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1" grpId="5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6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Nueva carpeta\PPS DE CREACION PROPIA - EXCLUSIVOS\- Cumpleaños Ana\Imágenes\7 - Jo4Paper3Dx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2700"/>
            <a:ext cx="9156700" cy="68707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547664" y="404664"/>
            <a:ext cx="532859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Eres una persona con cualidades especiales,</a:t>
            </a:r>
          </a:p>
          <a:p>
            <a:pPr algn="ctr"/>
            <a:r>
              <a:rPr lang="es-ES" sz="2800" b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te deseo con todo cariño que en tu cumpleaños seas muy feliz, como tu te mereces.</a:t>
            </a:r>
          </a:p>
        </p:txBody>
      </p:sp>
      <p:pic>
        <p:nvPicPr>
          <p:cNvPr id="7171" name="Picture 3" descr="D:\Nueva carpeta\PPS DE CREACION PROPIA - EXCLUSIVOS\- Cumpleaños Ana\Imágenes\dde4f93f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54437" y="476672"/>
            <a:ext cx="3289563" cy="5716016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BA8B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75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3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C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D:\Nueva carpeta\PPS DE CREACION PROPIA - EXCLUSIVOS\- Cumpleaños Ana\Imágenes\thumbnails-roses_carnations_chrysanthenums-pink,white_and_lavender_flower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53524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51520" y="2348880"/>
            <a:ext cx="388843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ln>
                  <a:solidFill>
                    <a:srgbClr val="800080"/>
                  </a:solidFill>
                </a:ln>
                <a:solidFill>
                  <a:srgbClr val="FF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La vida es corta.</a:t>
            </a:r>
          </a:p>
          <a:p>
            <a:r>
              <a:rPr lang="es-ES" sz="2800" b="1" dirty="0" smtClean="0">
                <a:ln>
                  <a:solidFill>
                    <a:srgbClr val="800080"/>
                  </a:solidFill>
                </a:ln>
                <a:solidFill>
                  <a:srgbClr val="FF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Rompe las reglas.</a:t>
            </a:r>
          </a:p>
          <a:p>
            <a:r>
              <a:rPr lang="es-ES" sz="2800" b="1" dirty="0" smtClean="0">
                <a:ln>
                  <a:solidFill>
                    <a:srgbClr val="800080"/>
                  </a:solidFill>
                </a:ln>
                <a:solidFill>
                  <a:srgbClr val="FF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Perdona rápido.</a:t>
            </a:r>
          </a:p>
          <a:p>
            <a:r>
              <a:rPr lang="es-ES" sz="2800" b="1" dirty="0" smtClean="0">
                <a:ln>
                  <a:solidFill>
                    <a:srgbClr val="800080"/>
                  </a:solidFill>
                </a:ln>
                <a:solidFill>
                  <a:srgbClr val="FF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Besa lentamente.</a:t>
            </a:r>
          </a:p>
          <a:p>
            <a:r>
              <a:rPr lang="es-ES" sz="2800" b="1" dirty="0" smtClean="0">
                <a:ln>
                  <a:solidFill>
                    <a:srgbClr val="800080"/>
                  </a:solidFill>
                </a:ln>
                <a:solidFill>
                  <a:srgbClr val="FF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Ama verdaderamente.</a:t>
            </a:r>
          </a:p>
          <a:p>
            <a:r>
              <a:rPr lang="es-ES" sz="2800" b="1" dirty="0" smtClean="0">
                <a:ln>
                  <a:solidFill>
                    <a:srgbClr val="800080"/>
                  </a:solidFill>
                </a:ln>
                <a:solidFill>
                  <a:srgbClr val="FF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Ríe incontrolablemente.</a:t>
            </a:r>
          </a:p>
          <a:p>
            <a:r>
              <a:rPr lang="es-ES" sz="2800" b="1" dirty="0" smtClean="0">
                <a:ln>
                  <a:solidFill>
                    <a:srgbClr val="800080"/>
                  </a:solidFill>
                </a:ln>
                <a:solidFill>
                  <a:srgbClr val="FF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nunca te arrepientas de nada que te haya hecho sonreir.</a:t>
            </a:r>
            <a:endParaRPr lang="es-ES" sz="2800" b="1" dirty="0">
              <a:ln>
                <a:solidFill>
                  <a:srgbClr val="800080"/>
                </a:solidFill>
              </a:ln>
              <a:solidFill>
                <a:srgbClr val="FF66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7175" name="Picture 7" descr="D:\Nueva carpeta\PPS DE CREACION PROPIA - EXCLUSIVOS\- Cumpleaños Ana\Imágenes\gifs-animados-60-6049cbc08238868d6f3fae15d99bb6417885e203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620688"/>
            <a:ext cx="7056784" cy="864096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BA8B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179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5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D:\Nueva carpeta\PPS DE CREACION PROPIA - EXCLUSIVOS\- Cumpleaños Ana\Imágenes\1O3g7-13V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68707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 rot="21308576">
            <a:off x="2259434" y="1904969"/>
            <a:ext cx="404025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7030A0"/>
                  </a:solidFill>
                </a:ln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Te deseo que puedas ver todo color de rosa</a:t>
            </a:r>
          </a:p>
          <a:p>
            <a:pPr algn="ctr"/>
            <a:r>
              <a:rPr lang="es-ES" sz="2800" b="1" dirty="0" smtClean="0">
                <a:ln>
                  <a:solidFill>
                    <a:srgbClr val="7030A0"/>
                  </a:solidFill>
                </a:ln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como un niño.</a:t>
            </a:r>
            <a:endParaRPr lang="es-ES" sz="2800" b="1" dirty="0">
              <a:ln>
                <a:solidFill>
                  <a:srgbClr val="7030A0"/>
                </a:solidFill>
              </a:ln>
              <a:solidFill>
                <a:srgbClr val="CC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 rot="21253327">
            <a:off x="2586570" y="3835816"/>
            <a:ext cx="34329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7030A0"/>
                  </a:solidFill>
                </a:ln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¡¡Felicidades Ana!!</a:t>
            </a:r>
          </a:p>
          <a:p>
            <a:pPr algn="ctr"/>
            <a:r>
              <a:rPr lang="es-ES" sz="2800" b="1" dirty="0" smtClean="0">
                <a:ln>
                  <a:solidFill>
                    <a:srgbClr val="7030A0"/>
                  </a:solidFill>
                </a:ln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seas muy feliz</a:t>
            </a:r>
            <a:endParaRPr lang="es-ES" sz="2800" b="1" dirty="0">
              <a:ln>
                <a:solidFill>
                  <a:srgbClr val="7030A0"/>
                </a:solidFill>
              </a:ln>
              <a:solidFill>
                <a:srgbClr val="CC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5" name="4 Rombo"/>
          <p:cNvSpPr/>
          <p:nvPr/>
        </p:nvSpPr>
        <p:spPr>
          <a:xfrm>
            <a:off x="0" y="0"/>
            <a:ext cx="3059832" cy="6858000"/>
          </a:xfrm>
          <a:prstGeom prst="diamond">
            <a:avLst/>
          </a:prstGeom>
          <a:solidFill>
            <a:srgbClr val="FF66FF">
              <a:alpha val="50196"/>
            </a:srgbClr>
          </a:solidFill>
          <a:ln w="38100" cmpd="tri">
            <a:solidFill>
              <a:schemeClr val="accent3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3059832" y="0"/>
            <a:ext cx="3096344" cy="6858000"/>
          </a:xfrm>
          <a:prstGeom prst="diamond">
            <a:avLst/>
          </a:prstGeom>
          <a:solidFill>
            <a:srgbClr val="FF66FF">
              <a:alpha val="50196"/>
            </a:srgbClr>
          </a:solidFill>
          <a:ln w="38100" cmpd="tri">
            <a:solidFill>
              <a:schemeClr val="accent3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6156176" y="0"/>
            <a:ext cx="2987824" cy="6858000"/>
          </a:xfrm>
          <a:prstGeom prst="diamond">
            <a:avLst/>
          </a:prstGeom>
          <a:solidFill>
            <a:srgbClr val="FF66FF">
              <a:alpha val="50196"/>
            </a:srgbClr>
          </a:solidFill>
          <a:ln w="38100" cmpd="tri">
            <a:solidFill>
              <a:schemeClr val="accent3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>
            <a:off x="1475656" y="3429000"/>
            <a:ext cx="3168352" cy="3429000"/>
          </a:xfrm>
          <a:prstGeom prst="triangle">
            <a:avLst/>
          </a:prstGeom>
          <a:solidFill>
            <a:srgbClr val="FF66FF">
              <a:alpha val="50196"/>
            </a:srgbClr>
          </a:solidFill>
          <a:ln w="38100" cmpd="tri">
            <a:solidFill>
              <a:schemeClr val="accent3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4572000" y="3429000"/>
            <a:ext cx="3168352" cy="3429000"/>
          </a:xfrm>
          <a:prstGeom prst="triangle">
            <a:avLst/>
          </a:prstGeom>
          <a:solidFill>
            <a:srgbClr val="FF66FF">
              <a:alpha val="50196"/>
            </a:srgbClr>
          </a:solidFill>
          <a:ln w="38100" cmpd="tri">
            <a:solidFill>
              <a:schemeClr val="accent3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flipV="1">
            <a:off x="1547664" y="0"/>
            <a:ext cx="3024336" cy="3429000"/>
          </a:xfrm>
          <a:prstGeom prst="triangle">
            <a:avLst/>
          </a:prstGeom>
          <a:solidFill>
            <a:srgbClr val="FF66FF">
              <a:alpha val="50196"/>
            </a:srgbClr>
          </a:solidFill>
          <a:ln w="38100" cmpd="tri">
            <a:solidFill>
              <a:schemeClr val="accent3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flipV="1">
            <a:off x="4572000" y="0"/>
            <a:ext cx="3168352" cy="3429000"/>
          </a:xfrm>
          <a:prstGeom prst="triangle">
            <a:avLst/>
          </a:prstGeom>
          <a:solidFill>
            <a:srgbClr val="FF66FF">
              <a:alpha val="50196"/>
            </a:srgbClr>
          </a:solidFill>
          <a:ln w="38100" cmpd="tri">
            <a:solidFill>
              <a:schemeClr val="accent3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BA8B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28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4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7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0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8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4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5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D:\Nueva carpeta\PPS DE CREACION PROPIA - EXCLUSIVOS\- Cumpleaños Ana\Imágenes\Imagen5blanco y negr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0525" y="392113"/>
            <a:ext cx="8362950" cy="6072187"/>
          </a:xfrm>
          <a:prstGeom prst="rect">
            <a:avLst/>
          </a:prstGeom>
          <a:noFill/>
        </p:spPr>
      </p:pic>
      <p:pic>
        <p:nvPicPr>
          <p:cNvPr id="9220" name="Picture 4" descr="D:\Nueva carpeta\PPS DE CREACION PROPIA - EXCLUSIVOS\- Cumpleaños Ana\Imágenes\Imagen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0525" y="392113"/>
            <a:ext cx="8362950" cy="6072187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BA8B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48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5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D:\Nueva carpeta\PPS DE CREACION PROPIA - EXCLUSIVOS\- Cumpleaños Ana\Imágenes\c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pic>
        <p:nvPicPr>
          <p:cNvPr id="13313" name="Picture 1" descr="D:\Nueva carpeta\PPS DE CREACION PROPIA - EXCLUSIVOS\- Cumpleaños Ana\Imágenes\c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-12700"/>
            <a:ext cx="9156700" cy="6870700"/>
          </a:xfrm>
          <a:prstGeom prst="rect">
            <a:avLst/>
          </a:prstGeom>
          <a:noFill/>
        </p:spPr>
      </p:pic>
      <p:pic>
        <p:nvPicPr>
          <p:cNvPr id="13315" name="Picture 3" descr="D:\Nueva carpeta\Mis Imágenes\estrellas\1873723cus47fvr1l.gif"/>
          <p:cNvPicPr>
            <a:picLocks noChangeAspect="1" noChangeArrowheads="1" noCrop="1"/>
          </p:cNvPicPr>
          <p:nvPr/>
        </p:nvPicPr>
        <p:blipFill>
          <a:blip r:embed="rId3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323528" y="-12700"/>
            <a:ext cx="3816424" cy="3356992"/>
          </a:xfrm>
          <a:prstGeom prst="rect">
            <a:avLst/>
          </a:prstGeom>
          <a:noFill/>
        </p:spPr>
      </p:pic>
      <p:pic>
        <p:nvPicPr>
          <p:cNvPr id="6" name="Picture 3" descr="D:\Nueva carpeta\Mis Imágenes\estrellas\1873723cus47fvr1l.gif"/>
          <p:cNvPicPr>
            <a:picLocks noChangeAspect="1" noChangeArrowheads="1" noCrop="1"/>
          </p:cNvPicPr>
          <p:nvPr/>
        </p:nvPicPr>
        <p:blipFill>
          <a:blip r:embed="rId3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4788024" y="391964"/>
            <a:ext cx="3960440" cy="396044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3571868" y="344466"/>
            <a:ext cx="432048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Cuando mires las estrellas acuérdate de  mi, porque en  cada una de ellas hay un beso para ti …     </a:t>
            </a:r>
            <a:endParaRPr lang="es-E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13317" name="Picture 5" descr="D:\Nueva carpeta\Mis Imágenes\cumpleaños\felicidades-0553.gif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1331640" y="2840236"/>
            <a:ext cx="5057775" cy="142875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BA8B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5000" fill="hold"/>
                                        <p:tgtEl>
                                          <p:spTgt spid="133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17" presetClass="entr" presetSubtype="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33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33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33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33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6" presetClass="emph" presetSubtype="0" autoRev="1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Scale>
                                      <p:cBhvr>
                                        <p:cTn id="22" dur="5000" fill="hold"/>
                                        <p:tgtEl>
                                          <p:spTgt spid="1331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35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5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3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D:\Nueva carpeta\PPS DE CREACION PROPIA - EXCLUSIVOS\- Cumpleaños Ana\Imágenes\wallpaper-happy-birthday-H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67719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076056" y="2708920"/>
            <a:ext cx="37444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glow rad="63500">
                    <a:srgbClr val="CC33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Recibe  los mejores deseos de mi para ti</a:t>
            </a:r>
            <a:endParaRPr lang="es-ES" sz="2800" b="1" dirty="0">
              <a:ln>
                <a:solidFill>
                  <a:srgbClr val="FFFF00"/>
                </a:solidFill>
              </a:ln>
              <a:solidFill>
                <a:srgbClr val="FFFF00"/>
              </a:solidFill>
              <a:effectLst>
                <a:glow rad="63500">
                  <a:srgbClr val="CC33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5724128" y="3789040"/>
            <a:ext cx="257303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glow rad="63500">
                    <a:srgbClr val="CC33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¡Y que tengas un día inolvidable!</a:t>
            </a:r>
            <a:endParaRPr lang="es-ES" sz="2800" b="1" dirty="0">
              <a:ln>
                <a:solidFill>
                  <a:srgbClr val="FFFF00"/>
                </a:solidFill>
              </a:ln>
              <a:solidFill>
                <a:srgbClr val="FFFF00"/>
              </a:solidFill>
              <a:effectLst>
                <a:glow rad="63500">
                  <a:srgbClr val="CC33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11269" name="Picture 5" descr="D:\Nueva carpeta\PPS DE CREACION PROPIA - EXCLUSIVOS\- Cumpleaños Ana\Imágenes\tarta - Cancion-de-feliz-cumpleños-china-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564904"/>
            <a:ext cx="5580112" cy="4293096"/>
          </a:xfrm>
          <a:prstGeom prst="rect">
            <a:avLst/>
          </a:prstGeom>
          <a:noFill/>
        </p:spPr>
      </p:pic>
      <p:sp>
        <p:nvSpPr>
          <p:cNvPr id="13" name="12 CuadroTexto"/>
          <p:cNvSpPr txBox="1"/>
          <p:nvPr/>
        </p:nvSpPr>
        <p:spPr>
          <a:xfrm rot="20797426">
            <a:off x="1336864" y="3246636"/>
            <a:ext cx="3770003" cy="2376264"/>
          </a:xfrm>
          <a:prstGeom prst="rect">
            <a:avLst/>
          </a:prstGeom>
          <a:noFill/>
        </p:spPr>
        <p:txBody>
          <a:bodyPr wrap="none" rtlCol="0">
            <a:prstTxWarp prst="textArchDown">
              <a:avLst>
                <a:gd name="adj" fmla="val 403706"/>
              </a:avLst>
            </a:prstTxWarp>
            <a:spAutoFit/>
          </a:bodyPr>
          <a:lstStyle/>
          <a:p>
            <a:r>
              <a:rPr lang="es-ES" sz="3600" b="1" dirty="0" smtClean="0">
                <a:ln w="3175">
                  <a:solidFill>
                    <a:srgbClr val="C69A42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¡¡FELICIDADES  ANA!!</a:t>
            </a:r>
            <a:endParaRPr lang="es-ES" sz="3600" b="1" dirty="0">
              <a:ln w="3175">
                <a:solidFill>
                  <a:srgbClr val="C69A42"/>
                </a:solidFill>
              </a:ln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itchFamily="82" charset="0"/>
            </a:endParaRPr>
          </a:p>
        </p:txBody>
      </p:sp>
      <p:pic>
        <p:nvPicPr>
          <p:cNvPr id="11276" name="Picture 12" descr="http://i.ebayimg.com/images/g/A5sAAOSw8lBTnAvg/s-l300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010103"/>
              </a:clrFrom>
              <a:clrTo>
                <a:srgbClr val="010103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000232" y="3214686"/>
            <a:ext cx="1852593" cy="1550003"/>
          </a:xfrm>
          <a:prstGeom prst="rect">
            <a:avLst/>
          </a:prstGeom>
          <a:noFill/>
        </p:spPr>
      </p:pic>
      <p:sp>
        <p:nvSpPr>
          <p:cNvPr id="16" name="1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BA8B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75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3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5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5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11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7" presetClass="entr" presetSubtype="1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13" grpId="0"/>
      <p:bldP spid="1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D:\Nueva carpeta\PPS DE CREACION PROPIA - EXCLUSIVOS\- Cumpleaños Ana\Imágenes\tarjetas de lindas rosas para compartir en faceboo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6870700"/>
          </a:xfrm>
          <a:prstGeom prst="rect">
            <a:avLst/>
          </a:prstGeom>
          <a:noFill/>
        </p:spPr>
      </p:pic>
      <p:sp>
        <p:nvSpPr>
          <p:cNvPr id="6" name="5 Anillo"/>
          <p:cNvSpPr/>
          <p:nvPr/>
        </p:nvSpPr>
        <p:spPr>
          <a:xfrm>
            <a:off x="0" y="0"/>
            <a:ext cx="9144000" cy="6858000"/>
          </a:xfrm>
          <a:prstGeom prst="donut">
            <a:avLst>
              <a:gd name="adj" fmla="val 5472"/>
            </a:avLst>
          </a:prstGeom>
          <a:solidFill>
            <a:srgbClr val="BA8B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3" name="2 Anillo"/>
          <p:cNvSpPr/>
          <p:nvPr/>
        </p:nvSpPr>
        <p:spPr>
          <a:xfrm>
            <a:off x="0" y="0"/>
            <a:ext cx="9144000" cy="6858000"/>
          </a:xfrm>
          <a:prstGeom prst="donut">
            <a:avLst>
              <a:gd name="adj" fmla="val 5811"/>
            </a:avLst>
          </a:prstGeom>
          <a:solidFill>
            <a:srgbClr val="BA8B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0" y="0"/>
            <a:ext cx="9144000" cy="6858000"/>
          </a:xfrm>
          <a:prstGeom prst="donut">
            <a:avLst>
              <a:gd name="adj" fmla="val 5709"/>
            </a:avLst>
          </a:prstGeom>
          <a:solidFill>
            <a:srgbClr val="BA8B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grpSp>
        <p:nvGrpSpPr>
          <p:cNvPr id="7" name="13 Grupo"/>
          <p:cNvGrpSpPr>
            <a:grpSpLocks/>
          </p:cNvGrpSpPr>
          <p:nvPr/>
        </p:nvGrpSpPr>
        <p:grpSpPr bwMode="auto">
          <a:xfrm flipH="1">
            <a:off x="7429520" y="5072074"/>
            <a:ext cx="1173037" cy="1435045"/>
            <a:chOff x="6947615" y="2205191"/>
            <a:chExt cx="1558047" cy="1629391"/>
          </a:xfrm>
        </p:grpSpPr>
        <p:pic>
          <p:nvPicPr>
            <p:cNvPr id="8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951500" y="2205191"/>
              <a:ext cx="1554162" cy="1238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" name="15 Rectángulo"/>
            <p:cNvSpPr>
              <a:spLocks noChangeArrowheads="1"/>
            </p:cNvSpPr>
            <p:nvPr/>
          </p:nvSpPr>
          <p:spPr bwMode="auto">
            <a:xfrm>
              <a:off x="6947615" y="3415232"/>
              <a:ext cx="1558047" cy="4193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ES" b="1" dirty="0">
                  <a:solidFill>
                    <a:srgbClr val="9933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itchFamily="66" charset="0"/>
                </a:rPr>
                <a:t>Margarita</a:t>
              </a:r>
            </a:p>
          </p:txBody>
        </p:sp>
      </p:grpSp>
      <p:sp>
        <p:nvSpPr>
          <p:cNvPr id="10" name="9 CuadroTexto"/>
          <p:cNvSpPr txBox="1"/>
          <p:nvPr/>
        </p:nvSpPr>
        <p:spPr>
          <a:xfrm>
            <a:off x="2699792" y="4725144"/>
            <a:ext cx="16530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solidFill>
                  <a:srgbClr val="99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Julio 2016</a:t>
            </a:r>
            <a:endParaRPr lang="es-ES" sz="2800" b="1" dirty="0">
              <a:solidFill>
                <a:srgbClr val="9933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827584" y="5517232"/>
            <a:ext cx="302433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rgbClr val="99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Música: En tu día</a:t>
            </a:r>
          </a:p>
          <a:p>
            <a:r>
              <a:rPr lang="es-ES" sz="2800" b="1" dirty="0" smtClean="0">
                <a:solidFill>
                  <a:srgbClr val="99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   </a:t>
            </a:r>
            <a:r>
              <a:rPr lang="es-ES" sz="2800" b="1" dirty="0" err="1" smtClean="0">
                <a:solidFill>
                  <a:srgbClr val="99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Cachaime</a:t>
            </a:r>
            <a:endParaRPr lang="es-ES" sz="2800" b="1" dirty="0">
              <a:solidFill>
                <a:srgbClr val="9933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5" name="4 Anillo"/>
          <p:cNvSpPr/>
          <p:nvPr/>
        </p:nvSpPr>
        <p:spPr>
          <a:xfrm>
            <a:off x="0" y="0"/>
            <a:ext cx="9144000" cy="6858000"/>
          </a:xfrm>
          <a:prstGeom prst="donut">
            <a:avLst>
              <a:gd name="adj" fmla="val 6662"/>
            </a:avLst>
          </a:prstGeom>
          <a:solidFill>
            <a:srgbClr val="BA8B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BA8B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6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90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35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5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3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6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3" grpId="0" animBg="1"/>
      <p:bldP spid="4" grpId="0" animBg="1"/>
      <p:bldP spid="10" grpId="0"/>
      <p:bldP spid="11" grpId="0"/>
      <p:bldP spid="5" grpId="0" animBg="1"/>
      <p:bldP spid="1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1349</TotalTime>
  <Words>243</Words>
  <Application>Microsoft Office PowerPoint</Application>
  <PresentationFormat>Presentación en pantalla (4:3)</PresentationFormat>
  <Paragraphs>39</Paragraphs>
  <Slides>15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1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92</cp:revision>
  <dcterms:created xsi:type="dcterms:W3CDTF">2016-07-11T16:42:22Z</dcterms:created>
  <dcterms:modified xsi:type="dcterms:W3CDTF">2016-07-16T22:53:34Z</dcterms:modified>
</cp:coreProperties>
</file>