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59" r:id="rId4"/>
    <p:sldId id="262" r:id="rId5"/>
    <p:sldId id="258" r:id="rId6"/>
    <p:sldId id="260" r:id="rId7"/>
    <p:sldId id="261" r:id="rId8"/>
    <p:sldId id="264" r:id="rId9"/>
    <p:sldId id="263" r:id="rId10"/>
    <p:sldId id="265" r:id="rId11"/>
    <p:sldId id="266" r:id="rId12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MtdEi5FXXIg3WurAYBOXg" hashData="Z7xf+DEG03JE3Gb1wqEJfnZVpd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004" autoAdjust="0"/>
  </p:normalViewPr>
  <p:slideViewPr>
    <p:cSldViewPr>
      <p:cViewPr>
        <p:scale>
          <a:sx n="70" d="100"/>
          <a:sy n="70" d="100"/>
        </p:scale>
        <p:origin x="-516" y="-3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1D4282-CE14-4574-AC01-E319E8B0715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BCE99B-E070-493F-8AC2-7E568EC08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BCE99B-E070-493F-8AC2-7E568EC089C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BCE99B-E070-493F-8AC2-7E568EC089CA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41D5E-3A9B-42C5-BF55-1A356CD00A24}" type="datetimeFigureOut">
              <a:rPr lang="es-ES" smtClean="0"/>
              <a:pPr/>
              <a:t>10/10/2015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5F439-7CDB-4E50-A73B-BC144E3BF2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10" Type="http://schemas.openxmlformats.org/officeDocument/2006/relationships/image" Target="../media/image5.gif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6.pn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26.gif"/><Relationship Id="rId7" Type="http://schemas.openxmlformats.org/officeDocument/2006/relationships/image" Target="../media/image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gif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7" name="56 Imagen" descr="4984c2f6-459d-4c01-b1cb-f78cc4635101_pun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214546" cy="2143108"/>
          </a:xfrm>
          <a:prstGeom prst="rect">
            <a:avLst/>
          </a:prstGeom>
        </p:spPr>
      </p:pic>
      <p:pic>
        <p:nvPicPr>
          <p:cNvPr id="58" name="57 Imagen" descr="4984c2f6-459d-4c01-b1cb-f78cc4635101_pun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71618"/>
            <a:ext cx="2357422" cy="2143108"/>
          </a:xfrm>
          <a:prstGeom prst="rect">
            <a:avLst/>
          </a:prstGeom>
        </p:spPr>
      </p:pic>
      <p:pic>
        <p:nvPicPr>
          <p:cNvPr id="59" name="58 Imagen" descr="4984c2f6-459d-4c01-b1cb-f78cc4635101_pun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392"/>
            <a:ext cx="2357422" cy="2143108"/>
          </a:xfrm>
          <a:prstGeom prst="rect">
            <a:avLst/>
          </a:prstGeom>
        </p:spPr>
      </p:pic>
      <p:pic>
        <p:nvPicPr>
          <p:cNvPr id="60" name="59 Imagen" descr="4984c2f6-459d-4c01-b1cb-f78cc4635101_pun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0"/>
            <a:ext cx="2143108" cy="2143108"/>
          </a:xfrm>
          <a:prstGeom prst="rect">
            <a:avLst/>
          </a:prstGeom>
        </p:spPr>
      </p:pic>
      <p:pic>
        <p:nvPicPr>
          <p:cNvPr id="61" name="60 Imagen" descr="4984c2f6-459d-4c01-b1cb-f78cc4635101_pun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1571618"/>
            <a:ext cx="2428860" cy="2143108"/>
          </a:xfrm>
          <a:prstGeom prst="rect">
            <a:avLst/>
          </a:prstGeom>
        </p:spPr>
      </p:pic>
      <p:pic>
        <p:nvPicPr>
          <p:cNvPr id="62" name="61 Imagen" descr="4984c2f6-459d-4c01-b1cb-f78cc4635101_pun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3000392"/>
            <a:ext cx="2500298" cy="2143108"/>
          </a:xfrm>
          <a:prstGeom prst="rect">
            <a:avLst/>
          </a:prstGeom>
        </p:spPr>
      </p:pic>
      <p:pic>
        <p:nvPicPr>
          <p:cNvPr id="9220" name="Picture 4" descr="http://www.schuberts-bakery.com/media/products/details/img_79_505882fe86c67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1928790"/>
            <a:ext cx="4286280" cy="3214710"/>
          </a:xfrm>
          <a:prstGeom prst="rect">
            <a:avLst/>
          </a:prstGeom>
          <a:noFill/>
        </p:spPr>
      </p:pic>
      <p:pic>
        <p:nvPicPr>
          <p:cNvPr id="53" name="52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286248" y="3286130"/>
            <a:ext cx="285752" cy="791300"/>
          </a:xfrm>
          <a:prstGeom prst="rect">
            <a:avLst/>
          </a:prstGeom>
        </p:spPr>
      </p:pic>
      <p:pic>
        <p:nvPicPr>
          <p:cNvPr id="54" name="53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357818" y="3214692"/>
            <a:ext cx="285752" cy="791300"/>
          </a:xfrm>
          <a:prstGeom prst="rect">
            <a:avLst/>
          </a:prstGeom>
        </p:spPr>
      </p:pic>
      <p:pic>
        <p:nvPicPr>
          <p:cNvPr id="55" name="54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929322" y="2928940"/>
            <a:ext cx="285752" cy="791300"/>
          </a:xfrm>
          <a:prstGeom prst="rect">
            <a:avLst/>
          </a:prstGeom>
        </p:spPr>
      </p:pic>
      <p:pic>
        <p:nvPicPr>
          <p:cNvPr id="56" name="55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215074" y="2714626"/>
            <a:ext cx="285752" cy="791300"/>
          </a:xfrm>
          <a:prstGeom prst="rect">
            <a:avLst/>
          </a:prstGeom>
        </p:spPr>
      </p:pic>
      <p:pic>
        <p:nvPicPr>
          <p:cNvPr id="63" name="62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715008" y="1714494"/>
            <a:ext cx="285752" cy="791300"/>
          </a:xfrm>
          <a:prstGeom prst="rect">
            <a:avLst/>
          </a:prstGeom>
        </p:spPr>
      </p:pic>
      <p:pic>
        <p:nvPicPr>
          <p:cNvPr id="64" name="63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214942" y="1571618"/>
            <a:ext cx="285752" cy="791300"/>
          </a:xfrm>
          <a:prstGeom prst="rect">
            <a:avLst/>
          </a:prstGeom>
        </p:spPr>
      </p:pic>
      <p:pic>
        <p:nvPicPr>
          <p:cNvPr id="65" name="64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786314" y="3286130"/>
            <a:ext cx="285752" cy="791300"/>
          </a:xfrm>
          <a:prstGeom prst="rect">
            <a:avLst/>
          </a:prstGeom>
        </p:spPr>
      </p:pic>
      <p:pic>
        <p:nvPicPr>
          <p:cNvPr id="66" name="65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571868" y="1500180"/>
            <a:ext cx="285752" cy="791300"/>
          </a:xfrm>
          <a:prstGeom prst="rect">
            <a:avLst/>
          </a:prstGeom>
        </p:spPr>
      </p:pic>
      <p:pic>
        <p:nvPicPr>
          <p:cNvPr id="67" name="66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214678" y="1714494"/>
            <a:ext cx="285752" cy="791300"/>
          </a:xfrm>
          <a:prstGeom prst="rect">
            <a:avLst/>
          </a:prstGeom>
        </p:spPr>
      </p:pic>
      <p:pic>
        <p:nvPicPr>
          <p:cNvPr id="68" name="67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857488" y="2000246"/>
            <a:ext cx="285752" cy="791300"/>
          </a:xfrm>
          <a:prstGeom prst="rect">
            <a:avLst/>
          </a:prstGeom>
        </p:spPr>
      </p:pic>
      <p:pic>
        <p:nvPicPr>
          <p:cNvPr id="69" name="68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643174" y="2500312"/>
            <a:ext cx="285752" cy="791300"/>
          </a:xfrm>
          <a:prstGeom prst="rect">
            <a:avLst/>
          </a:prstGeom>
        </p:spPr>
      </p:pic>
      <p:pic>
        <p:nvPicPr>
          <p:cNvPr id="70" name="69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286116" y="3071816"/>
            <a:ext cx="285752" cy="791300"/>
          </a:xfrm>
          <a:prstGeom prst="rect">
            <a:avLst/>
          </a:prstGeom>
        </p:spPr>
      </p:pic>
      <p:pic>
        <p:nvPicPr>
          <p:cNvPr id="71" name="70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143636" y="2143122"/>
            <a:ext cx="285752" cy="791300"/>
          </a:xfrm>
          <a:prstGeom prst="rect">
            <a:avLst/>
          </a:prstGeom>
        </p:spPr>
      </p:pic>
      <p:pic>
        <p:nvPicPr>
          <p:cNvPr id="72" name="71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857488" y="2857502"/>
            <a:ext cx="285752" cy="791300"/>
          </a:xfrm>
          <a:prstGeom prst="rect">
            <a:avLst/>
          </a:prstGeom>
        </p:spPr>
      </p:pic>
      <p:sp>
        <p:nvSpPr>
          <p:cNvPr id="73" name="72 Elipse"/>
          <p:cNvSpPr/>
          <p:nvPr/>
        </p:nvSpPr>
        <p:spPr>
          <a:xfrm>
            <a:off x="3500430" y="3357568"/>
            <a:ext cx="857256" cy="571504"/>
          </a:xfrm>
          <a:prstGeom prst="ellipse">
            <a:avLst/>
          </a:prstGeom>
          <a:solidFill>
            <a:srgbClr val="66330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30" name="Picture 14" descr="Image by FlamingText.com"/>
          <p:cNvPicPr>
            <a:picLocks noChangeAspect="1" noChangeArrowheads="1" noCrop="1"/>
          </p:cNvPicPr>
          <p:nvPr/>
        </p:nvPicPr>
        <p:blipFill>
          <a:blip r:embed="rId7">
            <a:lum bright="10000" contrast="40000"/>
          </a:blip>
          <a:srcRect/>
          <a:stretch>
            <a:fillRect/>
          </a:stretch>
        </p:blipFill>
        <p:spPr bwMode="auto">
          <a:xfrm>
            <a:off x="2214546" y="357172"/>
            <a:ext cx="4791075" cy="971551"/>
          </a:xfrm>
          <a:prstGeom prst="roundRect">
            <a:avLst/>
          </a:prstGeom>
          <a:noFill/>
        </p:spPr>
      </p:pic>
      <p:pic>
        <p:nvPicPr>
          <p:cNvPr id="9234" name="Picture 18" descr="Image by FlamingText.com"/>
          <p:cNvPicPr>
            <a:picLocks noChangeAspect="1" noChangeArrowheads="1" noCrop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500430" y="3357567"/>
            <a:ext cx="857256" cy="5741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6929454" y="4357700"/>
            <a:ext cx="1057274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sndAc>
      <p:stSnd>
        <p:snd r:embed="rId3" name="QUE LOS CUMPLAS FELI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/>
          <a:srcRect t="12695" b="12109"/>
          <a:stretch>
            <a:fillRect/>
          </a:stretch>
        </p:blipFill>
        <p:spPr bwMode="auto">
          <a:xfrm>
            <a:off x="-285784" y="0"/>
            <a:ext cx="942978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3910008" cy="2456472"/>
          </a:xfrm>
          <a:prstGeom prst="rect">
            <a:avLst/>
          </a:prstGeom>
          <a:noFill/>
        </p:spPr>
      </p:pic>
      <p:pic>
        <p:nvPicPr>
          <p:cNvPr id="11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0"/>
            <a:ext cx="3910008" cy="2456472"/>
          </a:xfrm>
          <a:prstGeom prst="rect">
            <a:avLst/>
          </a:prstGeom>
          <a:noFill/>
        </p:spPr>
      </p:pic>
      <p:pic>
        <p:nvPicPr>
          <p:cNvPr id="12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0"/>
            <a:ext cx="3910008" cy="2456472"/>
          </a:xfrm>
          <a:prstGeom prst="rect">
            <a:avLst/>
          </a:prstGeom>
          <a:noFill/>
        </p:spPr>
      </p:pic>
      <p:pic>
        <p:nvPicPr>
          <p:cNvPr id="2057" name="Picture 9" descr="http://i46.tinypic.com/15g82v7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838112" y="0"/>
            <a:ext cx="2305888" cy="4100515"/>
          </a:xfrm>
          <a:prstGeom prst="rect">
            <a:avLst/>
          </a:prstGeom>
          <a:noFill/>
        </p:spPr>
      </p:pic>
      <p:pic>
        <p:nvPicPr>
          <p:cNvPr id="2059" name="Picture 11" descr="http://3.bp.blogspot.com/-TKdqbHTHCaI/U8V3-671-AI/AAAAAAACTJg/ZeZ9QOHGdco/s1600/CHICAS+%28GRANDES%29+%28428%29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-285784" y="1400175"/>
            <a:ext cx="2343150" cy="3743325"/>
          </a:xfrm>
          <a:prstGeom prst="rect">
            <a:avLst/>
          </a:prstGeom>
          <a:noFill/>
        </p:spPr>
      </p:pic>
      <p:pic>
        <p:nvPicPr>
          <p:cNvPr id="2063" name="Picture 15" descr="https://rasica.files.wordpress.com/2013/11/img_5965.gif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429256" y="1400175"/>
            <a:ext cx="2638425" cy="37433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20000"/>
          </a:blip>
          <a:srcRect/>
          <a:stretch>
            <a:fillRect/>
          </a:stretch>
        </p:blipFill>
        <p:spPr bwMode="auto">
          <a:xfrm>
            <a:off x="7643834" y="4266112"/>
            <a:ext cx="785818" cy="282088"/>
          </a:xfrm>
          <a:prstGeom prst="rect">
            <a:avLst/>
          </a:prstGeom>
          <a:noFill/>
        </p:spPr>
      </p:pic>
      <p:pic>
        <p:nvPicPr>
          <p:cNvPr id="14" name="13 Imagen" descr="Chocolate_Heart_Cake_with_Roses_PNG_Pictur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98786" y="714362"/>
            <a:ext cx="1073280" cy="1048190"/>
          </a:xfrm>
          <a:prstGeom prst="rect">
            <a:avLst/>
          </a:prstGeom>
        </p:spPr>
      </p:pic>
      <p:pic>
        <p:nvPicPr>
          <p:cNvPr id="15" name="Picture 18" descr="Image by FlamingText.com"/>
          <p:cNvPicPr>
            <a:picLocks noChangeAspect="1" noChangeArrowheads="1" noCrop="1"/>
          </p:cNvPicPr>
          <p:nvPr/>
        </p:nvPicPr>
        <p:blipFill>
          <a:blip r:embed="rId10">
            <a:lum bright="20000" contrast="40000"/>
          </a:blip>
          <a:srcRect/>
          <a:stretch>
            <a:fillRect/>
          </a:stretch>
        </p:blipFill>
        <p:spPr bwMode="auto">
          <a:xfrm rot="21442088">
            <a:off x="4293541" y="941684"/>
            <a:ext cx="574181" cy="3308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642910" y="3429006"/>
            <a:ext cx="714380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514" name="AutoShape 10" descr="Resultado de imagen para luzdary 20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1516" name="AutoShape 12" descr="Resultado de imagen para luzdary 20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1518" name="AutoShape 14" descr="Resultado de imagen para luzdary 20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1" name="10 Imagen" descr="abrinda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0"/>
            <a:ext cx="4590085" cy="5143500"/>
          </a:xfrm>
          <a:prstGeom prst="rect">
            <a:avLst/>
          </a:prstGeom>
        </p:spPr>
      </p:pic>
      <p:pic>
        <p:nvPicPr>
          <p:cNvPr id="3073" name="Picture 1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571618"/>
            <a:ext cx="771525" cy="1438275"/>
          </a:xfrm>
          <a:prstGeom prst="rect">
            <a:avLst/>
          </a:prstGeom>
          <a:noFill/>
        </p:spPr>
      </p:pic>
      <p:pic>
        <p:nvPicPr>
          <p:cNvPr id="3074" name="Picture 2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429006"/>
            <a:ext cx="771525" cy="1438275"/>
          </a:xfrm>
          <a:prstGeom prst="rect">
            <a:avLst/>
          </a:prstGeom>
          <a:noFill/>
        </p:spPr>
      </p:pic>
      <p:pic>
        <p:nvPicPr>
          <p:cNvPr id="3075" name="Picture 3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428610"/>
            <a:ext cx="771525" cy="1438275"/>
          </a:xfrm>
          <a:prstGeom prst="rect">
            <a:avLst/>
          </a:prstGeom>
          <a:noFill/>
        </p:spPr>
      </p:pic>
      <p:pic>
        <p:nvPicPr>
          <p:cNvPr id="3076" name="Picture 4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2500312"/>
            <a:ext cx="771525" cy="1438275"/>
          </a:xfrm>
          <a:prstGeom prst="rect">
            <a:avLst/>
          </a:prstGeom>
          <a:noFill/>
        </p:spPr>
      </p:pic>
      <p:pic>
        <p:nvPicPr>
          <p:cNvPr id="3077" name="Picture 5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85734"/>
            <a:ext cx="771525" cy="1438275"/>
          </a:xfrm>
          <a:prstGeom prst="rect">
            <a:avLst/>
          </a:prstGeom>
          <a:noFill/>
        </p:spPr>
      </p:pic>
      <p:pic>
        <p:nvPicPr>
          <p:cNvPr id="3078" name="Picture 6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2857502"/>
            <a:ext cx="771525" cy="1438275"/>
          </a:xfrm>
          <a:prstGeom prst="rect">
            <a:avLst/>
          </a:prstGeom>
          <a:noFill/>
        </p:spPr>
      </p:pic>
      <p:pic>
        <p:nvPicPr>
          <p:cNvPr id="3079" name="Picture 7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00"/>
            <a:ext cx="771525" cy="1438275"/>
          </a:xfrm>
          <a:prstGeom prst="rect">
            <a:avLst/>
          </a:prstGeom>
          <a:noFill/>
        </p:spPr>
      </p:pic>
      <p:pic>
        <p:nvPicPr>
          <p:cNvPr id="3080" name="Picture 8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86064"/>
            <a:ext cx="771525" cy="1438275"/>
          </a:xfrm>
          <a:prstGeom prst="rect">
            <a:avLst/>
          </a:prstGeom>
          <a:noFill/>
        </p:spPr>
      </p:pic>
      <p:pic>
        <p:nvPicPr>
          <p:cNvPr id="3081" name="Picture 9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72475" y="3357568"/>
            <a:ext cx="771525" cy="1438275"/>
          </a:xfrm>
          <a:prstGeom prst="rect">
            <a:avLst/>
          </a:prstGeom>
          <a:noFill/>
        </p:spPr>
      </p:pic>
      <p:pic>
        <p:nvPicPr>
          <p:cNvPr id="3082" name="Picture 10" descr="d:\Mis documentos\ppsx\ppsx-pe\Nueva carpetak\wrbday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928676"/>
            <a:ext cx="771525" cy="1438275"/>
          </a:xfrm>
          <a:prstGeom prst="rect">
            <a:avLst/>
          </a:prstGeom>
          <a:noFill/>
        </p:spPr>
      </p:pic>
      <p:pic>
        <p:nvPicPr>
          <p:cNvPr id="19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20000"/>
          </a:blip>
          <a:srcRect/>
          <a:stretch>
            <a:fillRect/>
          </a:stretch>
        </p:blipFill>
        <p:spPr bwMode="auto">
          <a:xfrm>
            <a:off x="6858016" y="4206454"/>
            <a:ext cx="857256" cy="270307"/>
          </a:xfrm>
          <a:prstGeom prst="rect">
            <a:avLst/>
          </a:prstGeom>
          <a:noFill/>
        </p:spPr>
      </p:pic>
      <p:pic>
        <p:nvPicPr>
          <p:cNvPr id="5122" name="Picture 2" descr="http://3.bp.blogspot.com/-bAIy_ANUz0c/VF1vDzq9gDI/AAAAAAAAegw/dHXBgFI61q4/s1600/hr_torta_panna_ciocc_2010_2_piccola_noomb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22" y="1000114"/>
            <a:ext cx="5786478" cy="3581188"/>
          </a:xfrm>
          <a:prstGeom prst="rect">
            <a:avLst/>
          </a:prstGeom>
          <a:noFill/>
        </p:spPr>
      </p:pic>
      <p:pic>
        <p:nvPicPr>
          <p:cNvPr id="21" name="20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215074" y="1142990"/>
            <a:ext cx="285752" cy="791300"/>
          </a:xfrm>
          <a:prstGeom prst="rect">
            <a:avLst/>
          </a:prstGeom>
        </p:spPr>
      </p:pic>
      <p:pic>
        <p:nvPicPr>
          <p:cNvPr id="22" name="21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786446" y="1214428"/>
            <a:ext cx="285752" cy="791300"/>
          </a:xfrm>
          <a:prstGeom prst="rect">
            <a:avLst/>
          </a:prstGeom>
        </p:spPr>
      </p:pic>
      <p:pic>
        <p:nvPicPr>
          <p:cNvPr id="23" name="22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429256" y="1357304"/>
            <a:ext cx="285752" cy="791300"/>
          </a:xfrm>
          <a:prstGeom prst="rect">
            <a:avLst/>
          </a:prstGeom>
        </p:spPr>
      </p:pic>
      <p:pic>
        <p:nvPicPr>
          <p:cNvPr id="24" name="23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715008" y="1714494"/>
            <a:ext cx="285752" cy="791300"/>
          </a:xfrm>
          <a:prstGeom prst="rect">
            <a:avLst/>
          </a:prstGeom>
        </p:spPr>
      </p:pic>
      <p:pic>
        <p:nvPicPr>
          <p:cNvPr id="25" name="24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500826" y="1643056"/>
            <a:ext cx="327418" cy="906680"/>
          </a:xfrm>
          <a:prstGeom prst="rect">
            <a:avLst/>
          </a:prstGeom>
        </p:spPr>
      </p:pic>
      <p:pic>
        <p:nvPicPr>
          <p:cNvPr id="26" name="25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643702" y="2214560"/>
            <a:ext cx="285752" cy="791300"/>
          </a:xfrm>
          <a:prstGeom prst="rect">
            <a:avLst/>
          </a:prstGeom>
        </p:spPr>
      </p:pic>
      <p:pic>
        <p:nvPicPr>
          <p:cNvPr id="27" name="26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572132" y="2214560"/>
            <a:ext cx="285752" cy="791300"/>
          </a:xfrm>
          <a:prstGeom prst="rect">
            <a:avLst/>
          </a:prstGeom>
        </p:spPr>
      </p:pic>
      <p:pic>
        <p:nvPicPr>
          <p:cNvPr id="28" name="27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929190" y="2071684"/>
            <a:ext cx="285752" cy="791300"/>
          </a:xfrm>
          <a:prstGeom prst="rect">
            <a:avLst/>
          </a:prstGeom>
        </p:spPr>
      </p:pic>
      <p:pic>
        <p:nvPicPr>
          <p:cNvPr id="29" name="28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429520" y="2000246"/>
            <a:ext cx="285752" cy="791300"/>
          </a:xfrm>
          <a:prstGeom prst="rect">
            <a:avLst/>
          </a:prstGeom>
        </p:spPr>
      </p:pic>
      <p:pic>
        <p:nvPicPr>
          <p:cNvPr id="30" name="29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000628" y="1214428"/>
            <a:ext cx="285752" cy="791300"/>
          </a:xfrm>
          <a:prstGeom prst="rect">
            <a:avLst/>
          </a:prstGeom>
        </p:spPr>
      </p:pic>
      <p:pic>
        <p:nvPicPr>
          <p:cNvPr id="31" name="30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715140" y="1142990"/>
            <a:ext cx="285752" cy="791300"/>
          </a:xfrm>
          <a:prstGeom prst="rect">
            <a:avLst/>
          </a:prstGeom>
        </p:spPr>
      </p:pic>
      <p:pic>
        <p:nvPicPr>
          <p:cNvPr id="32" name="31 Imagen" descr="velaVSantas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143768" y="1285866"/>
            <a:ext cx="285752" cy="791300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5715008" y="3286130"/>
            <a:ext cx="1204176" cy="923330"/>
          </a:xfrm>
          <a:prstGeom prst="rect">
            <a:avLst/>
          </a:prstGeom>
        </p:spPr>
        <p:txBody>
          <a:bodyPr wrap="none">
            <a:prstTxWarp prst="textSto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uhaus 93" pitchFamily="82" charset="0"/>
              </a:rPr>
              <a:t>Pili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uhaus 93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no5brpo4ys1s4fz4bo1_500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-18"/>
            <a:ext cx="5143536" cy="5143536"/>
          </a:xfrm>
        </p:spPr>
      </p:pic>
      <p:pic>
        <p:nvPicPr>
          <p:cNvPr id="15364" name="Picture 4" descr="Image by FlamingText.com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428992" y="2000246"/>
            <a:ext cx="1976441" cy="130062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1785918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15206" y="0"/>
            <a:ext cx="1928794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4" name="Picture 6" descr="Image by FlamingText.com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214296"/>
            <a:ext cx="1305569" cy="1071552"/>
          </a:xfrm>
          <a:prstGeom prst="rect">
            <a:avLst/>
          </a:prstGeom>
          <a:noFill/>
        </p:spPr>
      </p:pic>
      <p:pic>
        <p:nvPicPr>
          <p:cNvPr id="2056" name="Picture 8" descr="Image by FlamingText.com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214296"/>
            <a:ext cx="857256" cy="1104908"/>
          </a:xfrm>
          <a:prstGeom prst="rect">
            <a:avLst/>
          </a:prstGeom>
          <a:noFill/>
        </p:spPr>
      </p:pic>
      <p:pic>
        <p:nvPicPr>
          <p:cNvPr id="2050" name="Picture 2" descr="http://api.ning.com/files/*x4RtjZ2BFXmwGzhuq9OyYJQISpVOm55vnfIcApvGJOruQNS5fY5FqrivB1xY1dZOUP9d7wrB98bNqrbReLk9Zxc5dQWZHcP/2w3chnm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85784" y="928676"/>
            <a:ext cx="2809875" cy="3743325"/>
          </a:xfrm>
          <a:prstGeom prst="rect">
            <a:avLst/>
          </a:prstGeom>
          <a:noFill/>
        </p:spPr>
      </p:pic>
      <p:pic>
        <p:nvPicPr>
          <p:cNvPr id="2052" name="Picture 4" descr="http://i51.tinypic.com/14uv0ah.jpg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857238"/>
            <a:ext cx="1857388" cy="3743325"/>
          </a:xfrm>
          <a:prstGeom prst="rect">
            <a:avLst/>
          </a:prstGeom>
          <a:noFill/>
        </p:spPr>
      </p:pic>
      <p:pic>
        <p:nvPicPr>
          <p:cNvPr id="11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5643570" y="4143386"/>
            <a:ext cx="1057274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UFFET-EMBUTID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14" name="13 Elipse"/>
          <p:cNvSpPr/>
          <p:nvPr/>
        </p:nvSpPr>
        <p:spPr>
          <a:xfrm>
            <a:off x="3786182" y="0"/>
            <a:ext cx="2214578" cy="214312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495820oz6f6t9yo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0"/>
            <a:ext cx="2500330" cy="2357454"/>
          </a:xfrm>
          <a:prstGeom prst="rect">
            <a:avLst/>
          </a:prstGeom>
        </p:spPr>
      </p:pic>
      <p:pic>
        <p:nvPicPr>
          <p:cNvPr id="16" name="Picture 4" descr="Image by FlamingText.com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429124" y="1357304"/>
            <a:ext cx="868462" cy="571504"/>
          </a:xfrm>
          <a:prstGeom prst="ellipse">
            <a:avLst/>
          </a:prstGeom>
          <a:noFill/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28596" y="4286262"/>
            <a:ext cx="1057274" cy="333376"/>
          </a:xfrm>
          <a:prstGeom prst="rect">
            <a:avLst/>
          </a:prstGeom>
          <a:noFill/>
        </p:spPr>
      </p:pic>
      <p:pic>
        <p:nvPicPr>
          <p:cNvPr id="9" name="8 Imagen" descr="e47b2396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2396" y="1928808"/>
            <a:ext cx="1274317" cy="2172374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20484" name="Picture 4" descr="http://www.gifmania.com/Gif-Animados-Arte/Imagenes-Musica/Artistas-Musicales/Djs/Imagenes-Djs/Dj-Afro-90299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0" y="428610"/>
            <a:ext cx="4441578" cy="3929090"/>
          </a:xfrm>
          <a:prstGeom prst="rect">
            <a:avLst/>
          </a:prstGeom>
          <a:noFill/>
        </p:spPr>
      </p:pic>
      <p:pic>
        <p:nvPicPr>
          <p:cNvPr id="20488" name="Picture 8" descr="http://1.bp.blogspot.com/-33nKzy2thCc/UDpZ_EUgIoI/AAAAAAAAAS0/eQsPbgbvDFY/s1600/bailarine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183012"/>
            <a:ext cx="3143272" cy="2850681"/>
          </a:xfrm>
          <a:prstGeom prst="rect">
            <a:avLst/>
          </a:prstGeom>
          <a:noFill/>
        </p:spPr>
      </p:pic>
      <p:pic>
        <p:nvPicPr>
          <p:cNvPr id="20490" name="Picture 10" descr="http://i205.photobucket.com/albums/bb314/MINI070/A%20BAILAR/BAILAR20PAREJA2-1.gif?t=119025807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1928808"/>
            <a:ext cx="2571768" cy="340304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0492" name="Picture 12" descr="http://1.bp.blogspot.com/-nKIseZEMfCc/VB0rKceqnwI/AAAAAAAAThU/nEbBkJhJmp8/s1600/oie_17231717eLaVqFV5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3300" y="357172"/>
            <a:ext cx="1790700" cy="3743325"/>
          </a:xfrm>
          <a:prstGeom prst="rect">
            <a:avLst/>
          </a:prstGeom>
          <a:noFill/>
        </p:spPr>
      </p:pic>
      <p:pic>
        <p:nvPicPr>
          <p:cNvPr id="7" name="Picture 14" descr="Image by FlamingText.com"/>
          <p:cNvPicPr>
            <a:picLocks noChangeAspect="1" noChangeArrowheads="1" noCrop="1"/>
          </p:cNvPicPr>
          <p:nvPr/>
        </p:nvPicPr>
        <p:blipFill>
          <a:blip r:embed="rId7">
            <a:lum bright="10000" contrast="40000"/>
          </a:blip>
          <a:srcRect/>
          <a:stretch>
            <a:fillRect/>
          </a:stretch>
        </p:blipFill>
        <p:spPr bwMode="auto">
          <a:xfrm>
            <a:off x="5000628" y="285734"/>
            <a:ext cx="2643206" cy="535998"/>
          </a:xfrm>
          <a:prstGeom prst="roundRect">
            <a:avLst/>
          </a:prstGeom>
          <a:noFill/>
        </p:spPr>
      </p:pic>
      <p:pic>
        <p:nvPicPr>
          <p:cNvPr id="8" name="Picture 18" descr="Image by FlamingText.com"/>
          <p:cNvPicPr>
            <a:picLocks noChangeAspect="1" noChangeArrowheads="1" noCrop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5857884" y="785800"/>
            <a:ext cx="948174" cy="548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7643834" y="4071948"/>
            <a:ext cx="1057274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rjetas-de-cumpleanos-23-postales-para-cumpleaños-escribe-tu-mensaje-con-dedicato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5" name="4 CuadroTexto"/>
          <p:cNvSpPr txBox="1"/>
          <p:nvPr/>
        </p:nvSpPr>
        <p:spPr>
          <a:xfrm rot="252874">
            <a:off x="2744079" y="3141046"/>
            <a:ext cx="580960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60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Bauhaus 93" pitchFamily="82" charset="0"/>
              </a:rPr>
              <a:t>Felicidades   Pili</a:t>
            </a:r>
            <a:endParaRPr lang="es-ES" sz="60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Bauhaus 93" pitchFamily="82" charset="0"/>
            </a:endParaRPr>
          </a:p>
        </p:txBody>
      </p:sp>
      <p:pic>
        <p:nvPicPr>
          <p:cNvPr id="6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10008" cy="2456472"/>
          </a:xfrm>
          <a:prstGeom prst="rect">
            <a:avLst/>
          </a:prstGeom>
          <a:noFill/>
        </p:spPr>
      </p:pic>
      <p:pic>
        <p:nvPicPr>
          <p:cNvPr id="7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0"/>
            <a:ext cx="3910008" cy="2456472"/>
          </a:xfrm>
          <a:prstGeom prst="rect">
            <a:avLst/>
          </a:prstGeom>
          <a:noFill/>
        </p:spPr>
      </p:pic>
      <p:pic>
        <p:nvPicPr>
          <p:cNvPr id="8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0"/>
            <a:ext cx="2214546" cy="2456472"/>
          </a:xfrm>
          <a:prstGeom prst="rect">
            <a:avLst/>
          </a:prstGeom>
          <a:noFill/>
        </p:spPr>
      </p:pic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20000"/>
          </a:blip>
          <a:srcRect/>
          <a:stretch>
            <a:fillRect/>
          </a:stretch>
        </p:blipFill>
        <p:spPr bwMode="auto">
          <a:xfrm>
            <a:off x="6929454" y="4357700"/>
            <a:ext cx="1057274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6044  0.011 0.11556  0.028 0.15111  C 0.028 0.15289  0.055 0.20089  0.055 0.19911  C 0.07 0.22578  0.079 0.26311  0.079 0.30222  C 0.079 0.38044  0.044 0.44267  0 0.44444  C -0.044 0.44267  -0.079 0.38044  -0.079 0.30222  C -0.079 0.26311  -0.07 0.22578  -0.055 0.19911  C -0.055 0.20089  -0.028 0.15289  -0.028 0.15111  C -0.011 0.11556  -0.001 0.06044  0 0  Z" pathEditMode="relative" ptsTypes="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" name="29 Imagen" descr="1zoexc7.jp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889" y="571486"/>
            <a:ext cx="6754111" cy="4572014"/>
          </a:xfrm>
          <a:prstGeom prst="rect">
            <a:avLst/>
          </a:prstGeom>
        </p:spPr>
      </p:pic>
      <p:pic>
        <p:nvPicPr>
          <p:cNvPr id="31" name="30 Imagen" descr="BRINDIS (1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52"/>
            <a:ext cx="2275999" cy="4071948"/>
          </a:xfrm>
          <a:prstGeom prst="rect">
            <a:avLst/>
          </a:prstGeom>
        </p:spPr>
      </p:pic>
      <p:pic>
        <p:nvPicPr>
          <p:cNvPr id="34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09910" cy="2456472"/>
          </a:xfrm>
          <a:prstGeom prst="rect">
            <a:avLst/>
          </a:prstGeom>
          <a:noFill/>
        </p:spPr>
      </p:pic>
      <p:pic>
        <p:nvPicPr>
          <p:cNvPr id="35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0"/>
            <a:ext cx="3910008" cy="2456472"/>
          </a:xfrm>
          <a:prstGeom prst="rect">
            <a:avLst/>
          </a:prstGeom>
          <a:noFill/>
        </p:spPr>
      </p:pic>
      <p:pic>
        <p:nvPicPr>
          <p:cNvPr id="36" name="Picture 7" descr="http://3.bp.blogspot.com/-gq4jEvI_IeY/UwyVQ0V-ikI/AAAAAAAAACY/chBpymIj4Jg/s1600/confeti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0"/>
            <a:ext cx="2786082" cy="2456472"/>
          </a:xfrm>
          <a:prstGeom prst="rect">
            <a:avLst/>
          </a:prstGeom>
          <a:noFill/>
        </p:spPr>
      </p:pic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57158" y="4286262"/>
            <a:ext cx="1057274" cy="333376"/>
          </a:xfrm>
          <a:prstGeom prst="rect">
            <a:avLst/>
          </a:prstGeom>
          <a:noFill/>
        </p:spPr>
      </p:pic>
      <p:pic>
        <p:nvPicPr>
          <p:cNvPr id="10" name="9 Imagen" descr="4984c2f6-459d-4c01-b1cb-f78cc4635101_puntos-colores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206" y="1714494"/>
            <a:ext cx="1346333" cy="1223938"/>
          </a:xfrm>
          <a:prstGeom prst="rect">
            <a:avLst/>
          </a:prstGeom>
        </p:spPr>
      </p:pic>
      <p:pic>
        <p:nvPicPr>
          <p:cNvPr id="11" name="10 Imagen" descr="4984c2f6-459d-4c01-b1cb-f78cc4635101_puntos-colores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3000378"/>
            <a:ext cx="1021529" cy="92866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50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572132" y="285734"/>
            <a:ext cx="3357586" cy="56938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/>
            </a:scene3d>
            <a:sp3d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este día tan importante y especial de tu cumpleaños , te deseo muchas felicidades, éxitos, oportunidades y logros en tu vida personal y en todo aquellos que te propongas, anheles y desees, espero que las alegrías sencillas llenen tu día Son  mis más sinceros deseos </a:t>
            </a:r>
          </a:p>
          <a:p>
            <a:pPr algn="ctr"/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Felíz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Cumpleaños amiga</a:t>
            </a:r>
          </a:p>
          <a:p>
            <a:pPr algn="ctr"/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Con </a:t>
            </a: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cariño</a:t>
            </a:r>
          </a:p>
          <a:p>
            <a:pPr algn="ctr"/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Raquel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_tradnl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8" name="7 Imagen" descr="elegant_pink_rose_happy_birthday_greeting_card-re04cb986324a457eb5b379a65eeca700_xvuak_8byvr_5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29250" cy="51435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FELIZ CUMPLEAÑOS PILAR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-FELIZ CUMPLEAÑOS PILAR-</Template>
  <TotalTime>0</TotalTime>
  <Words>91</Words>
  <Application>Microsoft Office PowerPoint</Application>
  <PresentationFormat>Presentación en pantalla (16:9)</PresentationFormat>
  <Paragraphs>12</Paragraphs>
  <Slides>10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-FELIZ CUMPLEAÑOS PILAR-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2015-10-10T15:18:01Z</dcterms:created>
  <dcterms:modified xsi:type="dcterms:W3CDTF">2015-10-10T15:47:46Z</dcterms:modified>
</cp:coreProperties>
</file>