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68" r:id="rId4"/>
    <p:sldId id="257" r:id="rId5"/>
    <p:sldId id="263" r:id="rId6"/>
    <p:sldId id="258" r:id="rId7"/>
    <p:sldId id="262" r:id="rId8"/>
    <p:sldId id="259" r:id="rId9"/>
    <p:sldId id="264" r:id="rId10"/>
    <p:sldId id="260" r:id="rId11"/>
    <p:sldId id="266" r:id="rId12"/>
    <p:sldId id="267" r:id="rId13"/>
    <p:sldId id="261" r:id="rId14"/>
    <p:sldId id="269" r:id="rId15"/>
    <p:sldId id="271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VNkgrD1Wp4PMPbM5GC44w==" hashData="/5+CyM6Iu8zRcohJehyFW6SjI8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A20000"/>
    <a:srgbClr val="5C0000"/>
    <a:srgbClr val="003300"/>
    <a:srgbClr val="19230F"/>
    <a:srgbClr val="660066"/>
    <a:srgbClr val="990000"/>
    <a:srgbClr val="2C3E1A"/>
    <a:srgbClr val="FFFF99"/>
    <a:srgbClr val="95A931"/>
    <a:srgbClr val="6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02" y="-10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3DDA-BEFB-4020-BC04-8599A963FD31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EAFEF-D3B1-41E7-B60C-97384AD22A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3DDA-BEFB-4020-BC04-8599A963FD31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EAFEF-D3B1-41E7-B60C-97384AD22A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3DDA-BEFB-4020-BC04-8599A963FD31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EAFEF-D3B1-41E7-B60C-97384AD22A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3DDA-BEFB-4020-BC04-8599A963FD31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EAFEF-D3B1-41E7-B60C-97384AD22A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3DDA-BEFB-4020-BC04-8599A963FD31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EAFEF-D3B1-41E7-B60C-97384AD22A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3DDA-BEFB-4020-BC04-8599A963FD31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EAFEF-D3B1-41E7-B60C-97384AD22A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3DDA-BEFB-4020-BC04-8599A963FD31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EAFEF-D3B1-41E7-B60C-97384AD22A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3DDA-BEFB-4020-BC04-8599A963FD31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EAFEF-D3B1-41E7-B60C-97384AD22A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3DDA-BEFB-4020-BC04-8599A963FD31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EAFEF-D3B1-41E7-B60C-97384AD22A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3DDA-BEFB-4020-BC04-8599A963FD31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EAFEF-D3B1-41E7-B60C-97384AD22A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3DDA-BEFB-4020-BC04-8599A963FD31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EAFEF-D3B1-41E7-B60C-97384AD22A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E3DDA-BEFB-4020-BC04-8599A963FD31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EAFEF-D3B1-41E7-B60C-97384AD22A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7.jpeg"/><Relationship Id="rId7" Type="http://schemas.openxmlformats.org/officeDocument/2006/relationships/image" Target="../media/image2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0.gif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3" Type="http://schemas.openxmlformats.org/officeDocument/2006/relationships/image" Target="../media/image32.gif"/><Relationship Id="rId7" Type="http://schemas.openxmlformats.org/officeDocument/2006/relationships/image" Target="../media/image3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5" Type="http://schemas.openxmlformats.org/officeDocument/2006/relationships/image" Target="../media/image34.png"/><Relationship Id="rId10" Type="http://schemas.openxmlformats.org/officeDocument/2006/relationships/image" Target="../media/image4.jpeg"/><Relationship Id="rId4" Type="http://schemas.openxmlformats.org/officeDocument/2006/relationships/image" Target="../media/image33.jpeg"/><Relationship Id="rId9" Type="http://schemas.openxmlformats.org/officeDocument/2006/relationships/image" Target="../media/image3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42.jpeg"/><Relationship Id="rId4" Type="http://schemas.openxmlformats.org/officeDocument/2006/relationships/image" Target="../media/image4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50.gif"/><Relationship Id="rId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5000" b="-8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D:\Nueva carpeta\PPS DE CREACION PROPIA - EXCLUSIVOS\- ¡¡¡Felicidades Isabel!!! 2016\Imágenes\1FA6x-4uw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 rot="21146832">
            <a:off x="668573" y="1400286"/>
            <a:ext cx="3026492" cy="1903288"/>
          </a:xfrm>
          <a:prstGeom prst="rect">
            <a:avLst/>
          </a:prstGeom>
          <a:noFill/>
        </p:spPr>
        <p:txBody>
          <a:bodyPr wrap="square" rtlCol="0">
            <a:prstTxWarp prst="textPlain">
              <a:avLst>
                <a:gd name="adj" fmla="val 49258"/>
              </a:avLst>
            </a:prstTxWarp>
            <a:spAutoFit/>
          </a:bodyPr>
          <a:lstStyle/>
          <a:p>
            <a:pPr algn="ctr"/>
            <a:r>
              <a:rPr lang="es-ES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¡¡Feliz</a:t>
            </a:r>
          </a:p>
          <a:p>
            <a:pPr algn="ctr"/>
            <a:r>
              <a:rPr lang="es-ES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Cumpleaños!!</a:t>
            </a:r>
            <a:endParaRPr lang="es-ES" b="1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 rot="21092284">
            <a:off x="4541537" y="5583816"/>
            <a:ext cx="19360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Isabel</a:t>
            </a:r>
            <a:endParaRPr lang="es-ES" sz="4000" b="1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 rot="20863259">
            <a:off x="5070170" y="5090171"/>
            <a:ext cx="8002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62</a:t>
            </a:r>
            <a:endParaRPr lang="es-ES" sz="4000" b="1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4572000" cy="685800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4572000" y="0"/>
            <a:ext cx="4572000" cy="685800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Marco"/>
          <p:cNvSpPr/>
          <p:nvPr/>
        </p:nvSpPr>
        <p:spPr>
          <a:xfrm>
            <a:off x="0" y="3429000"/>
            <a:ext cx="9144000" cy="342900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1 Marco"/>
          <p:cNvSpPr/>
          <p:nvPr/>
        </p:nvSpPr>
        <p:spPr>
          <a:xfrm>
            <a:off x="0" y="0"/>
            <a:ext cx="9144000" cy="342900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186">
    <p:sndAc>
      <p:stSnd>
        <p:snd r:embed="rId2" name="Los piropos de mi barrio y cumpleaños feli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3" grpId="0" animBg="1"/>
      <p:bldP spid="3" grpId="1" animBg="1"/>
      <p:bldP spid="3" grpId="2" animBg="1"/>
      <p:bldP spid="2" grpId="0" animBg="1"/>
      <p:bldP spid="2" grpId="1" animBg="1"/>
      <p:bldP spid="2" grpId="2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8" name="Picture 26" descr="D:\Nueva carpeta\PPS DE CREACION PROPIA - EXCLUSIVOS\- ¡¡¡Felicidades Isabel!!! 2016\Imágenes\2 - Descargar Pack Gratis Fondo Dia San Patricio (11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pic>
        <p:nvPicPr>
          <p:cNvPr id="3076" name="Picture 4" descr="D:\Nueva carpeta\PPS DE CREACION PROPIA - EXCLUSIVOS\- ¡¡¡Felicidades Isabel!!! 2016\Imágenes\Descargar Pack Gratis Fondo Dia San Patricio (11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pic>
        <p:nvPicPr>
          <p:cNvPr id="3097" name="Picture 25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124744"/>
            <a:ext cx="3189666" cy="1008112"/>
          </a:xfrm>
          <a:prstGeom prst="rect">
            <a:avLst/>
          </a:prstGeom>
          <a:noFill/>
        </p:spPr>
      </p:pic>
      <p:pic>
        <p:nvPicPr>
          <p:cNvPr id="3078" name="Picture 6" descr="D:\Nueva carpeta\Mis Imágenes\Doll\myspace-candybardolls5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51520" y="2060848"/>
            <a:ext cx="1835696" cy="346207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3" name="Picture 1" descr="D:\Nueva carpeta\PPS DE CREACION PROPIA - EXCLUSIVOS\- ¡¡¡Felicidades Isabel!!! 2016\Imágenes\11329782_892174967515217_844262992350529568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1628800"/>
            <a:ext cx="40324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5C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no es un día cualquiera sino el día en que tu llegaste a este mundo, haciendo felices a muchas personas que nos hemos cruzado en tu camino. </a:t>
            </a:r>
            <a:endParaRPr lang="es-ES" sz="2800" b="1" dirty="0">
              <a:ln>
                <a:solidFill>
                  <a:srgbClr val="5C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699792" y="4797152"/>
            <a:ext cx="3757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5C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Gracias por tu amistad</a:t>
            </a:r>
            <a:endParaRPr lang="es-ES" sz="2800" b="1" dirty="0">
              <a:ln>
                <a:solidFill>
                  <a:srgbClr val="5C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Picture 6" descr="D:\Nueva carpeta\PPS DE CREACION PROPIA - EXCLUSIVOS\- ¡¡¡Felicidades Isabel!!! 2016\Imágenes\FELIZ%20CUMPLEAÃ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10" name="9 CuadroTexto"/>
            <p:cNvSpPr txBox="1"/>
            <p:nvPr/>
          </p:nvSpPr>
          <p:spPr>
            <a:xfrm rot="19888453">
              <a:off x="176412" y="5106802"/>
              <a:ext cx="138287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rgbClr val="FFC000"/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rgbClr val="FFC000"/>
                  </a:solidFill>
                  <a:latin typeface="Vivaldi" pitchFamily="66" charset="0"/>
                </a:rPr>
                <a:t> Margarita</a:t>
              </a:r>
              <a:endParaRPr lang="es-ES" sz="1600" b="1" dirty="0">
                <a:solidFill>
                  <a:srgbClr val="FFC000"/>
                </a:solidFill>
                <a:latin typeface="Vivaldi" pitchFamily="66" charset="0"/>
              </a:endParaRP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4860032" y="764704"/>
            <a:ext cx="37444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Harrington" pitchFamily="82" charset="0"/>
              </a:rPr>
              <a:t>Por eso es importante celebrar tus cumpleaños de la forma más bonita posible. 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Harrington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5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8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6" grpId="0"/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5000" b="-8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Nueva carpeta\PPS DE CREACION PROPIA - EXCLUSIVOS\- ¡¡¡Felicidades Isabel!!! 2016\Imágenes\5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pic>
        <p:nvPicPr>
          <p:cNvPr id="10245" name="Picture 5" descr="D:\Nueva carpeta\Mis Imágenes\cumpleaños\ADOPTA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260648"/>
            <a:ext cx="7200800" cy="165618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99336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99336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 descr="D:\Nueva carpeta\PPS DE CREACION PROPIA - EXCLUSIVOS\- ¡¡¡Felicidades Isabel!!! 2016\Imágenes\lily-of-the-valley-shi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788024" y="260648"/>
            <a:ext cx="40324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99CC00"/>
                  </a:solidFill>
                </a:ln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Este es el regalo que deseo que recibas en tu fiesta de </a:t>
            </a:r>
            <a:endParaRPr lang="es-ES" sz="3200" b="1" dirty="0" smtClean="0">
              <a:ln>
                <a:solidFill>
                  <a:srgbClr val="99CC00"/>
                </a:solidFill>
              </a:ln>
              <a:solidFill>
                <a:srgbClr val="CC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99CC00"/>
                  </a:solidFill>
                </a:ln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cumpleaños</a:t>
            </a:r>
            <a:r>
              <a:rPr lang="es-ES" sz="3200" b="1" dirty="0">
                <a:ln>
                  <a:solidFill>
                    <a:srgbClr val="99CC00"/>
                  </a:solidFill>
                </a:ln>
                <a:solidFill>
                  <a:srgbClr val="CC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 </a:t>
            </a:r>
          </a:p>
        </p:txBody>
      </p:sp>
      <p:pic>
        <p:nvPicPr>
          <p:cNvPr id="12" name="Picture 9" descr="D:\Nueva carpeta\PPS DE CREACION PROPIA - EXCLUSIVOS\- ¡¡¡Felicidades Isabel!!! 2016\Imágenes\abrazo%20amiguit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2636912"/>
            <a:ext cx="4221088" cy="4221088"/>
          </a:xfrm>
          <a:prstGeom prst="rect">
            <a:avLst/>
          </a:prstGeom>
          <a:noFill/>
        </p:spPr>
      </p:pic>
      <p:pic>
        <p:nvPicPr>
          <p:cNvPr id="13" name="Picture 13" descr="D:\Nueva carpeta\Mis Imágenes\cumpleaños\258w3yt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860032" cy="2857500"/>
          </a:xfrm>
          <a:prstGeom prst="rect">
            <a:avLst/>
          </a:prstGeom>
          <a:noFill/>
        </p:spPr>
      </p:pic>
      <p:pic>
        <p:nvPicPr>
          <p:cNvPr id="14" name="Picture 4" descr="D:\Nueva carpeta\PPS DE CREACION PROPIA - EXCLUSIVOS\- ¡¡¡Felicidades Isabel!!! 2016\Imágenes\rosas_verdes.pn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1835696" y="2636912"/>
            <a:ext cx="56886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000" b="1" dirty="0" smtClean="0">
                <a:ln>
                  <a:solidFill>
                    <a:srgbClr val="006600"/>
                  </a:solidFill>
                </a:ln>
                <a:solidFill>
                  <a:srgbClr val="007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la luz del sol acaricie tu    </a:t>
            </a:r>
          </a:p>
          <a:p>
            <a:r>
              <a:rPr lang="es-ES" sz="3000" b="1" dirty="0" smtClean="0">
                <a:ln>
                  <a:solidFill>
                    <a:srgbClr val="006600"/>
                  </a:solidFill>
                </a:ln>
                <a:solidFill>
                  <a:srgbClr val="007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cara, que los buenos espíritus   </a:t>
            </a:r>
          </a:p>
          <a:p>
            <a:r>
              <a:rPr lang="es-ES" sz="3000" b="1" dirty="0" smtClean="0">
                <a:ln>
                  <a:solidFill>
                    <a:srgbClr val="006600"/>
                  </a:solidFill>
                </a:ln>
                <a:solidFill>
                  <a:srgbClr val="007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invisibles conspiren en tu </a:t>
            </a:r>
          </a:p>
          <a:p>
            <a:r>
              <a:rPr lang="es-ES" sz="3000" b="1" dirty="0" smtClean="0">
                <a:ln>
                  <a:solidFill>
                    <a:srgbClr val="006600"/>
                  </a:solidFill>
                </a:ln>
                <a:solidFill>
                  <a:srgbClr val="007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favor y los momentos alegres, divertidos y llenos de risa dominen tu vida. </a:t>
            </a:r>
            <a:endParaRPr lang="es-ES" sz="3000" b="1" dirty="0">
              <a:ln>
                <a:solidFill>
                  <a:srgbClr val="006600"/>
                </a:solidFill>
              </a:ln>
              <a:solidFill>
                <a:srgbClr val="007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6" name="Picture 6" descr="D:\Nueva carpeta\Mis Imágenes\cumpleaños\0-gifs-animados-mariposas_reasonably_small.gif"/>
          <p:cNvPicPr>
            <a:picLocks noChangeAspect="1" noChangeArrowheads="1" noCrop="1"/>
          </p:cNvPicPr>
          <p:nvPr/>
        </p:nvPicPr>
        <p:blipFill>
          <a:blip r:embed="rId7" cstate="print">
            <a:duotone>
              <a:prstClr val="black"/>
              <a:srgbClr val="7DFA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195736" y="764704"/>
            <a:ext cx="5832648" cy="201622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2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7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99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4C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DF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89" name="Picture 1" descr="D:\Nueva carpeta\PPS DE CREACION PROPIA - EXCLUSIVOS\- ¡¡¡Felicidades Isabel!!! 2016\Imágenes\image.ph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pic>
        <p:nvPicPr>
          <p:cNvPr id="12296" name="Picture 8" descr="D:\Nueva carpeta\PPS DE CREACION PROPIA - EXCLUSIVOS\- ¡¡¡Felicidades Isabel!!! 2016\Imágenes\cumple2bi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171" y="332656"/>
            <a:ext cx="6845206" cy="302433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repeatCount="2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DB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Nueva carpeta\PPS DE CREACION PROPIA - EXCLUSIVOS\- ¡¡¡Felicidades Isabel!!! 2016\Imágenes\pzuz-2LH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1196752"/>
            <a:ext cx="33123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6C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los sueños que hoy tengas, se conviertan en realidad, las esperanzas en éxitos, y tu bondad siga transmitiéndose a todos aquellos que te rodean. </a:t>
            </a:r>
            <a:endParaRPr lang="es-ES" sz="2400" b="1" dirty="0">
              <a:ln>
                <a:solidFill>
                  <a:srgbClr val="6C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219" name="Picture 3" descr="D:\Nueva carpeta\PPS DE CREACION PROPIA - EXCLUSIVOS\- ¡¡¡Felicidades Isabel!!! 2016\Imágenes\Sin título 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pic>
        <p:nvPicPr>
          <p:cNvPr id="9218" name="Picture 2" descr="D:\Nueva carpeta\Mis Imágenes\cumpleaños\281fx2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645024"/>
            <a:ext cx="4552563" cy="2372097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475656" y="1052736"/>
            <a:ext cx="6624736" cy="247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b="1" dirty="0">
                <a:ln>
                  <a:solidFill>
                    <a:srgbClr val="0000A2"/>
                  </a:solidFill>
                </a:ln>
                <a:solidFill>
                  <a:srgbClr val="090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Eres una persona especial y extraordinaria </a:t>
            </a:r>
            <a:r>
              <a:rPr lang="es-ES" sz="3000" b="1" dirty="0" smtClean="0">
                <a:ln>
                  <a:solidFill>
                    <a:srgbClr val="0000A2"/>
                  </a:solidFill>
                </a:ln>
                <a:solidFill>
                  <a:srgbClr val="090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</a:t>
            </a:r>
            <a:r>
              <a:rPr lang="es-ES" sz="3000" b="1" dirty="0">
                <a:ln>
                  <a:solidFill>
                    <a:srgbClr val="0000A2"/>
                  </a:solidFill>
                </a:ln>
                <a:solidFill>
                  <a:srgbClr val="090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todos los seres que tienes alrededor y estas </a:t>
            </a:r>
            <a:r>
              <a:rPr lang="es-ES" sz="3000" b="1" dirty="0" smtClean="0">
                <a:ln>
                  <a:solidFill>
                    <a:srgbClr val="0000A2"/>
                  </a:solidFill>
                </a:ln>
                <a:solidFill>
                  <a:srgbClr val="090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cualidades </a:t>
            </a:r>
            <a:r>
              <a:rPr lang="es-ES" sz="3000" b="1" dirty="0">
                <a:ln>
                  <a:solidFill>
                    <a:srgbClr val="0000A2"/>
                  </a:solidFill>
                </a:ln>
                <a:solidFill>
                  <a:srgbClr val="090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convierten en </a:t>
            </a:r>
            <a:r>
              <a:rPr lang="es-ES" sz="3000" b="1" dirty="0" smtClean="0">
                <a:ln>
                  <a:solidFill>
                    <a:srgbClr val="0000A2"/>
                  </a:solidFill>
                </a:ln>
                <a:solidFill>
                  <a:srgbClr val="090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persona </a:t>
            </a:r>
            <a:r>
              <a:rPr lang="es-ES" sz="3000" b="1" dirty="0">
                <a:ln>
                  <a:solidFill>
                    <a:srgbClr val="0000A2"/>
                  </a:solidFill>
                </a:ln>
                <a:solidFill>
                  <a:srgbClr val="090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pura y bella.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96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Nueva carpeta\PPS DE CREACION PROPIA - EXCLUSIVOS\- ¡¡¡Felicidades Isabel!!! 2016\Imágenes\12 - 2zxDa-3ErSR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" y="1"/>
            <a:ext cx="9124950" cy="6848474"/>
          </a:xfrm>
          <a:prstGeom prst="rect">
            <a:avLst/>
          </a:prstGeom>
          <a:noFill/>
        </p:spPr>
      </p:pic>
      <p:pic>
        <p:nvPicPr>
          <p:cNvPr id="1027" name="Picture 3" descr="D:\Nueva carpeta\PPS DE CREACION PROPIA - EXCLUSIVOS\- ¡¡¡Felicidades Isabel!!! 2016\Imágenes\12 - 2zxDa-3ErSR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" y="9525"/>
            <a:ext cx="9124950" cy="6838950"/>
          </a:xfrm>
          <a:prstGeom prst="rect">
            <a:avLst/>
          </a:prstGeom>
          <a:noFill/>
        </p:spPr>
      </p:pic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8" y="0"/>
            <a:ext cx="9113837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2 CuadroTexto"/>
          <p:cNvSpPr txBox="1">
            <a:spLocks noChangeArrowheads="1"/>
          </p:cNvSpPr>
          <p:nvPr/>
        </p:nvSpPr>
        <p:spPr bwMode="auto">
          <a:xfrm>
            <a:off x="1691680" y="1124744"/>
            <a:ext cx="475252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5C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Hacerse mayor es comprender que, a pesar de cerrar ciclos, quedan muchos aún por abrir.</a:t>
            </a:r>
          </a:p>
        </p:txBody>
      </p:sp>
      <p:pic>
        <p:nvPicPr>
          <p:cNvPr id="1029" name="Picture 5" descr="D:\Nueva carpeta\Mis Imágenes\cumpleaños\con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3140968"/>
            <a:ext cx="3888432" cy="237626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9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A9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 ¡¡¡Felicidades Isabel!!! 2016\Imágenes\oNwN-47k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8" name="Picture 6" descr="D:\Nueva carpeta\Mis Imágenes\cumpleaños\15388_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844824"/>
            <a:ext cx="3024336" cy="477726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07704" y="476672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003300"/>
                  </a:solidFill>
                </a:ln>
                <a:solidFill>
                  <a:srgbClr val="2C3E1A"/>
                </a:solidFill>
                <a:latin typeface="Harrington" pitchFamily="82" charset="0"/>
              </a:rPr>
              <a:t>De </a:t>
            </a:r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rgbClr val="2C3E1A"/>
                </a:solidFill>
                <a:latin typeface="Harrington" pitchFamily="82" charset="0"/>
              </a:rPr>
              <a:t>corazón te deseo que seas </a:t>
            </a:r>
            <a:r>
              <a:rPr lang="es-ES" sz="3200" b="1" dirty="0" smtClean="0">
                <a:ln>
                  <a:solidFill>
                    <a:srgbClr val="003300"/>
                  </a:solidFill>
                </a:ln>
                <a:solidFill>
                  <a:srgbClr val="2C3E1A"/>
                </a:solidFill>
                <a:latin typeface="Harrington" pitchFamily="82" charset="0"/>
              </a:rPr>
              <a:t>feliz en este nuevo año y que este lleno de vida. </a:t>
            </a:r>
            <a:endParaRPr lang="es-ES" sz="3200" b="1" dirty="0">
              <a:ln>
                <a:solidFill>
                  <a:srgbClr val="003300"/>
                </a:solidFill>
              </a:ln>
              <a:solidFill>
                <a:srgbClr val="2C3E1A"/>
              </a:solidFill>
              <a:latin typeface="Harrington" pitchFamily="82" charset="0"/>
            </a:endParaRPr>
          </a:p>
        </p:txBody>
      </p:sp>
      <p:pic>
        <p:nvPicPr>
          <p:cNvPr id="3079" name="Picture 7" descr="D:\Nueva carpeta\PPS DE CREACION PROPIA - EXCLUSIVOS\- ¡¡¡Felicidades Isabel!!! 2016\Imágenes\bmF0YW1lYmVsLnJ1!Зелёное яблоко U625+fondo571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332656"/>
            <a:ext cx="5256584" cy="2011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0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Harrington" pitchFamily="82" charset="0"/>
              </a:rPr>
              <a:t>No dejes que los problemas del día a día acaben contigo, mejor acaba tu con ellos con una gran sonrisa.</a:t>
            </a:r>
            <a:endParaRPr lang="es-ES" sz="30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Harrington" pitchFamily="82" charset="0"/>
            </a:endParaRPr>
          </a:p>
        </p:txBody>
      </p:sp>
      <p:pic>
        <p:nvPicPr>
          <p:cNvPr id="3081" name="Picture 9" descr="D:\Nueva carpeta\PPS DE CREACION PROPIA - EXCLUSIVOS\- ¡¡¡Felicidades Isabel!!! 2016\Imágenes\1354201361_21182765_1-Fotos-de-Tartas-de-cumpleanos-y-fiestas.jp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2276872"/>
            <a:ext cx="3096343" cy="2592288"/>
          </a:xfrm>
          <a:prstGeom prst="rect">
            <a:avLst/>
          </a:prstGeom>
          <a:noFill/>
        </p:spPr>
      </p:pic>
      <p:pic>
        <p:nvPicPr>
          <p:cNvPr id="3083" name="Picture 11" descr="D:\Nueva carpeta\Mis Imágenes\cumpleaños\isabel1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779912" y="3933056"/>
            <a:ext cx="1872208" cy="576064"/>
          </a:xfrm>
          <a:prstGeom prst="rect">
            <a:avLst/>
          </a:prstGeom>
          <a:noFill/>
        </p:spPr>
      </p:pic>
      <p:grpSp>
        <p:nvGrpSpPr>
          <p:cNvPr id="17" name="16 Grupo"/>
          <p:cNvGrpSpPr/>
          <p:nvPr/>
        </p:nvGrpSpPr>
        <p:grpSpPr>
          <a:xfrm>
            <a:off x="3923928" y="3140968"/>
            <a:ext cx="864096" cy="504056"/>
            <a:chOff x="3923928" y="3140968"/>
            <a:chExt cx="864096" cy="504056"/>
          </a:xfrm>
        </p:grpSpPr>
        <p:pic>
          <p:nvPicPr>
            <p:cNvPr id="3084" name="Picture 12" descr="D:\Nueva carpeta\Mis Imágenes\abecedarios\numero-6-tarta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923928" y="3140968"/>
              <a:ext cx="504056" cy="490191"/>
            </a:xfrm>
            <a:prstGeom prst="rect">
              <a:avLst/>
            </a:prstGeom>
            <a:noFill/>
          </p:spPr>
        </p:pic>
        <p:pic>
          <p:nvPicPr>
            <p:cNvPr id="3085" name="Picture 13" descr="D:\Nueva carpeta\Mis Imágenes\abecedarios\numero-2-tarta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283968" y="3140968"/>
              <a:ext cx="504056" cy="504056"/>
            </a:xfrm>
            <a:prstGeom prst="rect">
              <a:avLst/>
            </a:prstGeom>
            <a:noFill/>
          </p:spPr>
        </p:pic>
      </p:grpSp>
      <p:pic>
        <p:nvPicPr>
          <p:cNvPr id="3080" name="Picture 8" descr="D:\Nueva carpeta\PPS DE CREACION PROPIA - EXCLUSIVOS\- ¡¡¡Felicidades Isabel!!! 2016\Imágenes\cumpleanos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332656"/>
            <a:ext cx="3563888" cy="2531694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¡¡¡Felicidades Isabel!!! 2016\Imágenes\1O3g7-16v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835697" y="1196752"/>
            <a:ext cx="604867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Isabel eres una persona con grandes virtudes, por eso la vida te sonreirá donde quiera que vayas.</a:t>
            </a:r>
          </a:p>
        </p:txBody>
      </p:sp>
      <p:pic>
        <p:nvPicPr>
          <p:cNvPr id="5123" name="Picture 3" descr="D:\Nueva carpeta\Mis Imágenes\cumpleaños\FelizDia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3356992"/>
            <a:ext cx="3528392" cy="1562100"/>
          </a:xfrm>
          <a:prstGeom prst="rect">
            <a:avLst/>
          </a:prstGeom>
          <a:noFill/>
        </p:spPr>
      </p:pic>
      <p:pic>
        <p:nvPicPr>
          <p:cNvPr id="5124" name="Picture 4" descr="D:\Nueva carpeta\PPS DE CREACION PROPIA - EXCLUSIVOS\- ¡¡¡Felicidades Isabel!!! 2016\Imágenes\rainbow-of-flowers-and-butterfli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64088" y="908720"/>
            <a:ext cx="34918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Harrington" pitchFamily="82" charset="0"/>
              </a:rPr>
              <a:t>Que tu cumpleaños sea un día maravilloso.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4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:\Nueva carpeta\PPS DE CREACION PROPIA - EXCLUSIVOS\- ¡¡¡Felicidades Isabel!!! 2016\Imágenes\17 - 1gTVo-2QP-8-blanco y 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1113"/>
            <a:ext cx="9167813" cy="6881813"/>
          </a:xfrm>
          <a:prstGeom prst="rect">
            <a:avLst/>
          </a:prstGeom>
          <a:noFill/>
        </p:spPr>
      </p:pic>
      <p:pic>
        <p:nvPicPr>
          <p:cNvPr id="6146" name="Picture 2" descr="D:\Nueva carpeta\PPS DE CREACION PROPIA - EXCLUSIVOS\- ¡¡¡Felicidades Isabel!!! 2016\Imágenes\1gTVo-2QP-8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rot="20841344">
            <a:off x="714254" y="2221385"/>
            <a:ext cx="34054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Aquí tienes el libro de tu vida en blanco, para llenarlo con todas las cosas bonitas que están por venir.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 rot="20598526">
            <a:off x="4522656" y="1368296"/>
            <a:ext cx="33522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mensaje …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sonrisa …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abrazo …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beso ..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decirte que te quiero mucho.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9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3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D:\Nueva carpeta\PPS DE CREACION PROPIA - EXCLUSIVOS\- ¡¡¡Felicidades Isabel!!! 2016\Imágenes\15 - graciasportuamistad_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0" y="0"/>
            <a:ext cx="4572000" cy="34290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0" y="3429000"/>
            <a:ext cx="4572000" cy="34290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3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D:\Nueva carpeta\PPS DE CREACION PROPIA - EXCLUSIVOS\- ¡¡¡Felicidades Isabel!!! 2016\Imágenes\rosa-ver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grpSp>
        <p:nvGrpSpPr>
          <p:cNvPr id="5" name="4 Grupo"/>
          <p:cNvGrpSpPr/>
          <p:nvPr/>
        </p:nvGrpSpPr>
        <p:grpSpPr>
          <a:xfrm>
            <a:off x="6876256" y="4797152"/>
            <a:ext cx="1362680" cy="1753344"/>
            <a:chOff x="7524327" y="5013176"/>
            <a:chExt cx="1218665" cy="1609328"/>
          </a:xfrm>
        </p:grpSpPr>
        <p:pic>
          <p:nvPicPr>
            <p:cNvPr id="6" name="Picture 20" descr="Rendered Image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24328" y="6165304"/>
              <a:ext cx="1190625" cy="457200"/>
            </a:xfrm>
            <a:prstGeom prst="rect">
              <a:avLst/>
            </a:prstGeom>
            <a:noFill/>
          </p:spPr>
        </p:pic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CuadroTexto"/>
          <p:cNvSpPr txBox="1"/>
          <p:nvPr/>
        </p:nvSpPr>
        <p:spPr>
          <a:xfrm>
            <a:off x="611560" y="3356992"/>
            <a:ext cx="1989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Mayo 2016</a:t>
            </a:r>
            <a:endParaRPr lang="es-ES" sz="3200" b="1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5536" y="4077072"/>
            <a:ext cx="390683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Música: Rocío </a:t>
            </a:r>
            <a:r>
              <a:rPr lang="es-ES" sz="3200" b="1" dirty="0" err="1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Dúrcal</a:t>
            </a:r>
            <a:endParaRPr lang="es-ES" sz="3200" b="1" dirty="0" smtClean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32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Piropos de mi Barrio</a:t>
            </a:r>
          </a:p>
          <a:p>
            <a:r>
              <a:rPr lang="es-ES" sz="32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Cumpleaños Feliz</a:t>
            </a:r>
            <a:endParaRPr lang="es-ES" sz="3200" b="1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7174" name="Picture 6" descr="D:\Nueva carpeta\PPS DE CREACION PROPIA - EXCLUSIVOS\- ¡¡¡Felicidades Isabel!!! 2016\Imágenes\rosa-ver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2656"/>
            <a:ext cx="8352928" cy="6192688"/>
          </a:xfrm>
          <a:prstGeom prst="rect">
            <a:avLst/>
          </a:prstGeom>
          <a:noFill/>
        </p:spPr>
      </p:pic>
      <p:pic>
        <p:nvPicPr>
          <p:cNvPr id="7175" name="Picture 7" descr="D:\Nueva carpeta\PPS DE CREACION PROPIA - EXCLUSIVOS\- ¡¡¡Felicidades Isabel!!! 2016\Imágenes\rosa-ver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92696"/>
            <a:ext cx="7632848" cy="54006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864</TotalTime>
  <Words>325</Words>
  <Application>Microsoft Office PowerPoint</Application>
  <PresentationFormat>Presentación en pantalla (4:3)</PresentationFormat>
  <Paragraphs>34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¡¡¡Felicidades Isabel!!!</dc:title>
  <dc:creator>Margarita</dc:creator>
  <cp:lastModifiedBy>Margarita</cp:lastModifiedBy>
  <cp:revision>81</cp:revision>
  <dcterms:created xsi:type="dcterms:W3CDTF">2016-05-23T22:07:42Z</dcterms:created>
  <dcterms:modified xsi:type="dcterms:W3CDTF">2016-05-27T01:57:08Z</dcterms:modified>
</cp:coreProperties>
</file>