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6" r:id="rId5"/>
    <p:sldId id="259" r:id="rId6"/>
    <p:sldId id="261" r:id="rId7"/>
    <p:sldId id="262" r:id="rId8"/>
    <p:sldId id="260" r:id="rId9"/>
    <p:sldId id="263" r:id="rId10"/>
    <p:sldId id="264" r:id="rId1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Cb9bCATmM7QBdKRFSfpKA==" hashData="EtNZOqOXLS8/i6jqEBR/il+QML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84DC"/>
    <a:srgbClr val="83BDD7"/>
    <a:srgbClr val="99FFCC"/>
    <a:srgbClr val="FF3300"/>
    <a:srgbClr val="94B3E0"/>
    <a:srgbClr val="80A4DA"/>
    <a:srgbClr val="92BBC8"/>
    <a:srgbClr val="9FBBBA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9" autoAdjust="0"/>
    <p:restoredTop sz="94665" autoAdjust="0"/>
  </p:normalViewPr>
  <p:slideViewPr>
    <p:cSldViewPr>
      <p:cViewPr varScale="1">
        <p:scale>
          <a:sx n="52" d="100"/>
          <a:sy n="52" d="100"/>
        </p:scale>
        <p:origin x="-108" y="-12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DDB4D-52A2-472A-B26C-0C89A7C38BB0}" type="datetimeFigureOut">
              <a:rPr lang="es-ES_tradnl" smtClean="0"/>
              <a:pPr/>
              <a:t>22/07/2016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636B3-C4D6-4DCC-91D6-973596F4761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1.gif"/><Relationship Id="rId7" Type="http://schemas.openxmlformats.org/officeDocument/2006/relationships/image" Target="../media/image25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gif"/><Relationship Id="rId7" Type="http://schemas.openxmlformats.org/officeDocument/2006/relationships/image" Target="../media/image3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11" Type="http://schemas.openxmlformats.org/officeDocument/2006/relationships/image" Target="../media/image5.jpeg"/><Relationship Id="rId5" Type="http://schemas.openxmlformats.org/officeDocument/2006/relationships/image" Target="../media/image29.gif"/><Relationship Id="rId10" Type="http://schemas.openxmlformats.org/officeDocument/2006/relationships/image" Target="../media/image34.gif"/><Relationship Id="rId4" Type="http://schemas.openxmlformats.org/officeDocument/2006/relationships/image" Target="../media/image28.jpeg"/><Relationship Id="rId9" Type="http://schemas.openxmlformats.org/officeDocument/2006/relationships/image" Target="../media/image33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Acoraide\Imágenes\marco-para-cumpleanos-happy-birthday-fra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4950" cy="68707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987824" y="1772816"/>
            <a:ext cx="44518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itchFamily="82" charset="0"/>
              </a:rPr>
              <a:t>¡¡FELIZ CUMPLEAÑOS!!</a:t>
            </a:r>
          </a:p>
          <a:p>
            <a:pPr algn="ctr"/>
            <a:endParaRPr lang="es-ES" sz="3200" b="1" dirty="0">
              <a:ln w="3175">
                <a:solidFill>
                  <a:srgbClr val="002060"/>
                </a:solidFill>
              </a:ln>
              <a:blipFill>
                <a:blip r:embed="rId4"/>
                <a:stretch>
                  <a:fillRect/>
                </a:stretch>
              </a:blipFill>
              <a:latin typeface="Algerian" pitchFamily="82" charset="0"/>
            </a:endParaRPr>
          </a:p>
          <a:p>
            <a:pPr algn="ctr"/>
            <a:r>
              <a:rPr lang="es-ES" sz="3200" b="1" dirty="0" smtClean="0">
                <a:ln w="3175">
                  <a:solidFill>
                    <a:srgbClr val="00206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itchFamily="82" charset="0"/>
              </a:rPr>
              <a:t>ACORAIDE</a:t>
            </a:r>
            <a:endParaRPr lang="es-ES_tradnl" sz="3200" b="1" dirty="0">
              <a:ln w="3175">
                <a:solidFill>
                  <a:srgbClr val="002060"/>
                </a:solidFill>
              </a:ln>
              <a:blipFill>
                <a:blip r:embed="rId4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pic>
        <p:nvPicPr>
          <p:cNvPr id="3074" name="Picture 2" descr="D:\Nueva carpeta\Mis Imágenes\cumpleaños\1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3429000"/>
            <a:ext cx="1368152" cy="1339942"/>
          </a:xfrm>
          <a:prstGeom prst="rect">
            <a:avLst/>
          </a:prstGeom>
          <a:noFill/>
        </p:spPr>
      </p:pic>
      <p:pic>
        <p:nvPicPr>
          <p:cNvPr id="3077" name="Picture 5" descr="D:\Nueva carpeta\PPS DE CREACION PROPIA - EXCLUSIVOS\- Acoraide\Imágenes\Globos-Estrellas-8485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0"/>
            <a:ext cx="2088232" cy="1844824"/>
          </a:xfrm>
          <a:prstGeom prst="rect">
            <a:avLst/>
          </a:prstGeom>
          <a:noFill/>
        </p:spPr>
      </p:pic>
      <p:pic>
        <p:nvPicPr>
          <p:cNvPr id="3078" name="Picture 6" descr="D:\Nueva carpeta\PPS DE CREACION PROPIA - EXCLUSIVOS\- Acoraide\Imágenes\Globos-Estrellas-8485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555776" y="2492896"/>
            <a:ext cx="1368152" cy="238125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>
    <p:sndAc>
      <p:stSnd loop="1">
        <p:snd r:embed="rId2" name="Teresa Rabal - El tren -Acorai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Acoraide\Imágenes\fiesta-de-cumpleanos-fiestas-cumpleanos-pintado-por-queyla-97386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6350"/>
            <a:ext cx="9156700" cy="686435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Acoraide\Imágenes\holaaa 2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0"/>
            <a:ext cx="4521625" cy="2177479"/>
          </a:xfrm>
          <a:prstGeom prst="rect">
            <a:avLst/>
          </a:prstGeom>
          <a:noFill/>
        </p:spPr>
      </p:pic>
      <p:pic>
        <p:nvPicPr>
          <p:cNvPr id="4099" name="Picture 3" descr="D:\Nueva carpeta\PPS DE CREACION PROPIA - EXCLUSIVOS\- Acoraide\Imágenes\felizcumple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96854" y="3501008"/>
            <a:ext cx="2747146" cy="335699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13 Grupo"/>
          <p:cNvGrpSpPr/>
          <p:nvPr/>
        </p:nvGrpSpPr>
        <p:grpSpPr>
          <a:xfrm>
            <a:off x="0" y="0"/>
            <a:ext cx="9144000" cy="6864745"/>
            <a:chOff x="0" y="0"/>
            <a:chExt cx="9144000" cy="6864745"/>
          </a:xfrm>
        </p:grpSpPr>
        <p:grpSp>
          <p:nvGrpSpPr>
            <p:cNvPr id="13" name="12 Grupo"/>
            <p:cNvGrpSpPr/>
            <p:nvPr/>
          </p:nvGrpSpPr>
          <p:grpSpPr>
            <a:xfrm>
              <a:off x="0" y="0"/>
              <a:ext cx="9144000" cy="6864745"/>
              <a:chOff x="0" y="0"/>
              <a:chExt cx="9144000" cy="6864745"/>
            </a:xfrm>
          </p:grpSpPr>
          <p:pic>
            <p:nvPicPr>
              <p:cNvPr id="1031" name="Picture 7" descr="D:\Nueva carpeta\PPS DE CREACION PROPIA - EXCLUSIVOS\- Acoraide\Imágenes\Como-crear-un-gif-animado-con-una-foto-mía.gif"/>
              <p:cNvPicPr>
                <a:picLocks noChangeAspect="1" noChangeArrowheads="1" noCrop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0"/>
                <a:ext cx="9144000" cy="6864745"/>
              </a:xfrm>
              <a:prstGeom prst="rect">
                <a:avLst/>
              </a:prstGeom>
              <a:noFill/>
            </p:spPr>
          </p:pic>
          <p:pic>
            <p:nvPicPr>
              <p:cNvPr id="1033" name="Picture 9" descr="D:\Nueva carpeta\Mis Imágenes\cumpleaños\126 (2)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411760" y="1700808"/>
                <a:ext cx="4608512" cy="3825999"/>
              </a:xfrm>
              <a:prstGeom prst="rect">
                <a:avLst/>
              </a:prstGeom>
              <a:noFill/>
            </p:spPr>
          </p:pic>
        </p:grpSp>
        <p:sp>
          <p:nvSpPr>
            <p:cNvPr id="4" name="3 CuadroTexto"/>
            <p:cNvSpPr txBox="1"/>
            <p:nvPr/>
          </p:nvSpPr>
          <p:spPr>
            <a:xfrm rot="1096349">
              <a:off x="1252111" y="5005869"/>
              <a:ext cx="116410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b="1" dirty="0" err="1" smtClean="0">
                  <a:solidFill>
                    <a:srgbClr val="FFFF00"/>
                  </a:solidFill>
                  <a:latin typeface="Vivaldi" pitchFamily="66" charset="0"/>
                </a:rPr>
                <a:t>Pps</a:t>
              </a:r>
              <a:r>
                <a:rPr lang="es-ES" sz="1400" b="1" dirty="0" smtClean="0">
                  <a:solidFill>
                    <a:srgbClr val="FFFF00"/>
                  </a:solidFill>
                  <a:latin typeface="Vivaldi" pitchFamily="66" charset="0"/>
                </a:rPr>
                <a:t> Margarita</a:t>
              </a:r>
              <a:endParaRPr lang="es-ES_tradnl" sz="1400" b="1" dirty="0">
                <a:solidFill>
                  <a:srgbClr val="FFFF00"/>
                </a:solidFill>
                <a:latin typeface="Vivaldi" pitchFamily="66" charset="0"/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o"/>
          <p:cNvGrpSpPr/>
          <p:nvPr/>
        </p:nvGrpSpPr>
        <p:grpSpPr>
          <a:xfrm>
            <a:off x="-1" y="0"/>
            <a:ext cx="9144001" cy="6858000"/>
            <a:chOff x="-1" y="0"/>
            <a:chExt cx="9144001" cy="6858000"/>
          </a:xfrm>
        </p:grpSpPr>
        <p:pic>
          <p:nvPicPr>
            <p:cNvPr id="4098" name="Picture 2" descr="D:\Nueva carpeta\PPS DE CREACION PROPIA - EXCLUSIVOS\- Acoraide\Imágenes\imagenes-animadas-de-cumpleaños-gifs-62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44160" y="908720"/>
              <a:ext cx="7099840" cy="5798418"/>
            </a:xfrm>
            <a:prstGeom prst="rect">
              <a:avLst/>
            </a:prstGeom>
            <a:noFill/>
          </p:spPr>
        </p:pic>
        <p:pic>
          <p:nvPicPr>
            <p:cNvPr id="4099" name="Picture 3" descr="D:\Nueva carpeta\PPS DE CREACION PROPIA - EXCLUSIVOS\- Acoraide\Imágenes\moranguinho-1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2780928"/>
              <a:ext cx="2771800" cy="4077072"/>
            </a:xfrm>
            <a:prstGeom prst="rect">
              <a:avLst/>
            </a:prstGeom>
            <a:noFill/>
          </p:spPr>
        </p:pic>
        <p:pic>
          <p:nvPicPr>
            <p:cNvPr id="4101" name="Picture 5" descr="D:\Nueva carpeta\Mis Imágenes\cumpleaños\rgh1210614913g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-1" y="0"/>
              <a:ext cx="2331549" cy="1484784"/>
            </a:xfrm>
            <a:prstGeom prst="rect">
              <a:avLst/>
            </a:prstGeom>
            <a:noFill/>
          </p:spPr>
        </p:pic>
        <p:pic>
          <p:nvPicPr>
            <p:cNvPr id="4102" name="Picture 6" descr="D:\Nueva carpeta\Mis Imágenes\cumpleaños\rgh1210614913g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1556792"/>
              <a:ext cx="2736304" cy="1368152"/>
            </a:xfrm>
            <a:prstGeom prst="rect">
              <a:avLst/>
            </a:prstGeom>
            <a:noFill/>
          </p:spPr>
        </p:pic>
        <p:pic>
          <p:nvPicPr>
            <p:cNvPr id="8" name="Picture 5" descr="D:\Nueva carpeta\Mis Imágenes\cumpleaños\rgh1210614913g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5940151" y="0"/>
              <a:ext cx="3203847" cy="1745432"/>
            </a:xfrm>
            <a:prstGeom prst="rect">
              <a:avLst/>
            </a:prstGeom>
            <a:noFill/>
          </p:spPr>
        </p:pic>
        <p:pic>
          <p:nvPicPr>
            <p:cNvPr id="9" name="Picture 6" descr="D:\Nueva carpeta\Mis Imágenes\cumpleaños\rgh1210614913g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6047657" y="1745432"/>
              <a:ext cx="3096343" cy="1368152"/>
            </a:xfrm>
            <a:prstGeom prst="rect">
              <a:avLst/>
            </a:prstGeom>
            <a:noFill/>
          </p:spPr>
        </p:pic>
        <p:pic>
          <p:nvPicPr>
            <p:cNvPr id="10" name="Picture 5" descr="D:\Nueva carpeta\Mis Imágenes\cumpleaños\rgh1210614913g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2771800" y="0"/>
              <a:ext cx="2736304" cy="1637184"/>
            </a:xfrm>
            <a:prstGeom prst="rect">
              <a:avLst/>
            </a:prstGeom>
            <a:noFill/>
          </p:spPr>
        </p:pic>
        <p:pic>
          <p:nvPicPr>
            <p:cNvPr id="11" name="Picture 6" descr="D:\Nueva carpeta\Mis Imágenes\cumpleaños\rgh1210614913g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3226524" y="1568763"/>
              <a:ext cx="3211324" cy="1508581"/>
            </a:xfrm>
            <a:prstGeom prst="rect">
              <a:avLst/>
            </a:prstGeom>
            <a:noFill/>
          </p:spPr>
        </p:pic>
      </p:grpSp>
      <p:sp>
        <p:nvSpPr>
          <p:cNvPr id="2" name="1 CuadroTexto"/>
          <p:cNvSpPr txBox="1"/>
          <p:nvPr/>
        </p:nvSpPr>
        <p:spPr>
          <a:xfrm rot="493220">
            <a:off x="3293796" y="5832636"/>
            <a:ext cx="11641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solidFill>
                  <a:srgbClr val="FF0000"/>
                </a:solidFill>
                <a:latin typeface="Vivaldi" pitchFamily="66" charset="0"/>
              </a:rPr>
              <a:t>Pps</a:t>
            </a:r>
            <a:r>
              <a:rPr lang="es-ES" sz="1400" b="1" dirty="0" smtClean="0">
                <a:solidFill>
                  <a:srgbClr val="FF0000"/>
                </a:solidFill>
                <a:latin typeface="Vivaldi" pitchFamily="66" charset="0"/>
              </a:rPr>
              <a:t> Margarita</a:t>
            </a:r>
            <a:endParaRPr lang="es-ES_tradnl" sz="1400" b="1" dirty="0">
              <a:solidFill>
                <a:srgbClr val="FF0000"/>
              </a:solidFill>
              <a:latin typeface="Vivaldi" pitchFamily="66" charset="0"/>
            </a:endParaRPr>
          </a:p>
        </p:txBody>
      </p:sp>
      <p:pic>
        <p:nvPicPr>
          <p:cNvPr id="5122" name="Picture 2" descr="D:\Nueva carpeta\PPS DE CREACION PROPIA - EXCLUSIVOS\- Acoraide\Imágenes\2 - poss-CGIA+(367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2611161" cy="2636912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Acoraide\Imágenes\d3f268a7739c737bc7582f2113127de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pic>
        <p:nvPicPr>
          <p:cNvPr id="6147" name="Picture 3" descr="D:\Nueva carpeta\PPS DE CREACION PROPIA - EXCLUSIVOS\- Acoraide\Imágenes\gifs-gracioso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552728" cy="34449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Acoraide\Imágenes\felicid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7171" name="Picture 3" descr="D:\Nueva carpeta\PPS DE CREACION PROPIA - EXCLUSIVOS\- Acoraide\Imágenes\Happy_Bda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573016"/>
            <a:ext cx="4392488" cy="2592288"/>
          </a:xfrm>
          <a:prstGeom prst="rect">
            <a:avLst/>
          </a:prstGeom>
          <a:noFill/>
        </p:spPr>
      </p:pic>
      <p:pic>
        <p:nvPicPr>
          <p:cNvPr id="7172" name="Picture 4" descr="D:\Nueva carpeta\PPS DE CREACION PROPIA - EXCLUSIVOS\- Acoraide\Imágenes\ballons-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196752"/>
            <a:ext cx="1278488" cy="2343894"/>
          </a:xfrm>
          <a:prstGeom prst="rect">
            <a:avLst/>
          </a:prstGeom>
          <a:noFill/>
        </p:spPr>
      </p:pic>
      <p:pic>
        <p:nvPicPr>
          <p:cNvPr id="7173" name="Picture 5" descr="D:\Nueva carpeta\PPS DE CREACION PROPIA - EXCLUSIVOS\- Acoraide\Imágenes\ballons-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308304" y="1539983"/>
            <a:ext cx="1224136" cy="1979083"/>
          </a:xfrm>
          <a:prstGeom prst="rect">
            <a:avLst/>
          </a:prstGeom>
          <a:noFill/>
        </p:spPr>
      </p:pic>
      <p:pic>
        <p:nvPicPr>
          <p:cNvPr id="7174" name="Picture 6" descr="D:\Nueva carpeta\PPS DE CREACION PROPIA - EXCLUSIVOS\- Acoraide\Imágenes\ballons-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736557"/>
            <a:ext cx="1224136" cy="224424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1" name="Picture 11" descr="D:\Nueva carpeta\PPS DE CREACION PROPIA - EXCLUSIVOS\- Acoraide\Imágenes\imagenes-animadas-de-cumpleaños-gifs-1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5672008" cy="378904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 rot="21060399">
            <a:off x="268122" y="5394094"/>
            <a:ext cx="1212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err="1" smtClean="0">
                <a:latin typeface="Vivaldi" pitchFamily="66" charset="0"/>
              </a:rPr>
              <a:t>Pps</a:t>
            </a:r>
            <a:r>
              <a:rPr lang="es-ES" sz="1400" b="1" dirty="0" smtClean="0">
                <a:latin typeface="Vivaldi" pitchFamily="66" charset="0"/>
              </a:rPr>
              <a:t> Margarita</a:t>
            </a:r>
            <a:endParaRPr lang="es-ES_tradnl" sz="1400" b="1" dirty="0">
              <a:latin typeface="Vivaldi" pitchFamily="66" charset="0"/>
            </a:endParaRPr>
          </a:p>
        </p:txBody>
      </p:sp>
      <p:pic>
        <p:nvPicPr>
          <p:cNvPr id="5132" name="Picture 12" descr="D:\Nueva carpeta\PPS DE CREACION PROPIA - EXCLUSIVOS\- Acoraide\Imágenes\Fotos-De-Abejas-Animadas-Con-Gifs-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88639"/>
            <a:ext cx="5220072" cy="3993043"/>
          </a:xfrm>
          <a:prstGeom prst="rect">
            <a:avLst/>
          </a:prstGeom>
          <a:noFill/>
        </p:spPr>
      </p:pic>
      <p:pic>
        <p:nvPicPr>
          <p:cNvPr id="5137" name="Picture 17" descr="D:\Nueva carpeta\Mis Imágenes\cumpleaños infantil\SCPeterPanDoll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95536" y="404664"/>
            <a:ext cx="1927820" cy="2016224"/>
          </a:xfrm>
          <a:prstGeom prst="rect">
            <a:avLst/>
          </a:prstGeom>
          <a:noFill/>
        </p:spPr>
      </p:pic>
      <p:pic>
        <p:nvPicPr>
          <p:cNvPr id="1026" name="Picture 2" descr="D:\Nueva carpeta\PPS DE CREACION PROPIA - EXCLUSIVOS\- Acoraide\Imágenes\16 - 1.gif"/>
          <p:cNvPicPr>
            <a:picLocks noChangeAspect="1" noChangeArrowheads="1" noCrop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4112598"/>
            <a:ext cx="2771800" cy="2745402"/>
          </a:xfrm>
          <a:prstGeom prst="rect">
            <a:avLst/>
          </a:prstGeom>
          <a:noFill/>
        </p:spPr>
      </p:pic>
      <p:pic>
        <p:nvPicPr>
          <p:cNvPr id="1027" name="Picture 3" descr="D:\Nueva carpeta\Mis Imágenes\cumpleaños\globos-1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203848" y="0"/>
            <a:ext cx="1152128" cy="472514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267744" y="5157192"/>
            <a:ext cx="1939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7"/>
                  <a:stretch>
                    <a:fillRect/>
                  </a:stretch>
                </a:blipFill>
                <a:latin typeface="Algerian" pitchFamily="82" charset="0"/>
              </a:rPr>
              <a:t>ACORAIDE</a:t>
            </a:r>
            <a:endParaRPr lang="es-ES_tradnl" sz="2800" b="1" dirty="0">
              <a:blipFill>
                <a:blip r:embed="rId7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9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BD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D:\Nueva carpeta\PPS DE CREACION PROPIA - EXCLUSIVOS\- Acoraide\Imágenes\8 - FELIZ_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2651125"/>
          </a:xfrm>
          <a:prstGeom prst="rect">
            <a:avLst/>
          </a:prstGeom>
          <a:noFill/>
        </p:spPr>
      </p:pic>
      <p:pic>
        <p:nvPicPr>
          <p:cNvPr id="2054" name="Picture 6" descr="D:\Nueva carpeta\PPS DE CREACION PROPIA - EXCLUSIVOS\- Acoraide\Imágenes\gifs-animados-cumpleanos-30198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780928"/>
            <a:ext cx="4608513" cy="3717032"/>
          </a:xfrm>
          <a:prstGeom prst="rect">
            <a:avLst/>
          </a:prstGeom>
          <a:noFill/>
        </p:spPr>
      </p:pic>
      <p:pic>
        <p:nvPicPr>
          <p:cNvPr id="2056" name="Picture 8" descr="D:\Nueva carpeta\PPS DE CREACION PROPIA - EXCLUSIVOS\- Acoraide\Imágenes\imagenesdecarasdepayasos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905725">
            <a:off x="7553383" y="1537520"/>
            <a:ext cx="1415146" cy="1535073"/>
          </a:xfrm>
          <a:prstGeom prst="rect">
            <a:avLst/>
          </a:prstGeom>
          <a:noFill/>
        </p:spPr>
      </p:pic>
      <p:pic>
        <p:nvPicPr>
          <p:cNvPr id="2057" name="Picture 9" descr="D:\Nueva carpeta\Mis Imágenes\cumpleaños\arx1232362639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88083">
            <a:off x="6876261" y="3216165"/>
            <a:ext cx="1872208" cy="1799172"/>
          </a:xfrm>
          <a:prstGeom prst="rect">
            <a:avLst/>
          </a:prstGeom>
          <a:noFill/>
        </p:spPr>
      </p:pic>
      <p:pic>
        <p:nvPicPr>
          <p:cNvPr id="2058" name="Picture 10" descr="D:\Nueva carpeta\Mis Imágenes\cumpleaños\CF46556485_11481312038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0"/>
            <a:ext cx="792087" cy="1728191"/>
          </a:xfrm>
          <a:prstGeom prst="rect">
            <a:avLst/>
          </a:prstGeom>
          <a:noFill/>
        </p:spPr>
      </p:pic>
      <p:pic>
        <p:nvPicPr>
          <p:cNvPr id="12" name="Picture 10" descr="D:\Nueva carpeta\Mis Imágenes\cumpleaños\CF46556485_11481312038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7164287" y="0"/>
            <a:ext cx="690669" cy="1484784"/>
          </a:xfrm>
          <a:prstGeom prst="rect">
            <a:avLst/>
          </a:prstGeom>
          <a:noFill/>
        </p:spPr>
      </p:pic>
      <p:pic>
        <p:nvPicPr>
          <p:cNvPr id="2059" name="Picture 11" descr="D:\Nueva carpeta\Mis Imágenes\cumpleaños\fondo-animado-globo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0"/>
            <a:ext cx="952500" cy="1916832"/>
          </a:xfrm>
          <a:prstGeom prst="rect">
            <a:avLst/>
          </a:prstGeom>
          <a:noFill/>
        </p:spPr>
      </p:pic>
      <p:grpSp>
        <p:nvGrpSpPr>
          <p:cNvPr id="14" name="13 Grupo"/>
          <p:cNvGrpSpPr/>
          <p:nvPr/>
        </p:nvGrpSpPr>
        <p:grpSpPr>
          <a:xfrm>
            <a:off x="7308304" y="4941168"/>
            <a:ext cx="1362681" cy="1681336"/>
            <a:chOff x="7524327" y="5013176"/>
            <a:chExt cx="1218665" cy="1609328"/>
          </a:xfrm>
        </p:grpSpPr>
        <p:pic>
          <p:nvPicPr>
            <p:cNvPr id="15" name="Picture 20" descr="Rendered Image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1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61" name="Picture 13" descr="D:\Nueva carpeta\PPS DE CREACION PROPIA - EXCLUSIVOS\- Acoraide\Imágenes\35mqy2p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708920"/>
            <a:ext cx="2555776" cy="4149080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41</Words>
  <Application>Microsoft Office PowerPoint</Application>
  <PresentationFormat>Presentación en pantalla (4:3)</PresentationFormat>
  <Paragraphs>10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30</cp:revision>
  <dcterms:created xsi:type="dcterms:W3CDTF">2016-07-21T21:54:31Z</dcterms:created>
  <dcterms:modified xsi:type="dcterms:W3CDTF">2016-07-23T00:11:16Z</dcterms:modified>
</cp:coreProperties>
</file>