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272" r:id="rId3"/>
    <p:sldId id="271" r:id="rId4"/>
    <p:sldId id="269" r:id="rId5"/>
    <p:sldId id="266" r:id="rId6"/>
    <p:sldId id="267" r:id="rId7"/>
    <p:sldId id="265" r:id="rId8"/>
    <p:sldId id="259" r:id="rId9"/>
    <p:sldId id="258" r:id="rId10"/>
    <p:sldId id="270" r:id="rId11"/>
    <p:sldId id="268" r:id="rId12"/>
    <p:sldId id="273" r:id="rId13"/>
    <p:sldId id="264" r:id="rId14"/>
    <p:sldId id="274" r:id="rId1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06bYciqDnvlKcDStLrE4g" hashData="MkOLK0AIoM4giKydJRk9eAsWS+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3366FF"/>
    <a:srgbClr val="008000"/>
    <a:srgbClr val="FF0000"/>
    <a:srgbClr val="FBD26B"/>
    <a:srgbClr val="9900CC"/>
    <a:srgbClr val="003300"/>
    <a:srgbClr val="336600"/>
    <a:srgbClr val="660066"/>
    <a:srgbClr val="66FF33"/>
    <a:srgbClr val="66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56" autoAdjust="0"/>
    <p:restoredTop sz="94842" autoAdjust="0"/>
  </p:normalViewPr>
  <p:slideViewPr>
    <p:cSldViewPr>
      <p:cViewPr varScale="1">
        <p:scale>
          <a:sx n="25" d="100"/>
          <a:sy n="25" d="100"/>
        </p:scale>
        <p:origin x="-84" y="-17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Harrington" pitchFamily="82" charset="0"/>
              </a:defRPr>
            </a:lvl1pPr>
          </a:lstStyle>
          <a:p>
            <a:fld id="{2C66F0AC-BB82-495A-9F04-86ADD6A91105}" type="datetimeFigureOut">
              <a:rPr lang="es-ES" smtClean="0"/>
              <a:pPr/>
              <a:t>12/08/2013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Harrington" pitchFamily="82" charset="0"/>
              </a:defRPr>
            </a:lvl1pPr>
          </a:lstStyle>
          <a:p>
            <a:fld id="{70181578-48E3-4080-835F-FB7E8018AA5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Harrington" pitchFamily="82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Harrington" pitchFamily="82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Harrington" pitchFamily="82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Harrington" pitchFamily="82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Harrington" pitchFamily="8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dirty="0" smtClean="0"/>
          </a:p>
        </p:txBody>
      </p:sp>
      <p:sp>
        <p:nvSpPr>
          <p:cNvPr id="153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/>
            <a:ext uri="{91240B29-F687-4F45-9708-019B960494DF}"/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481679D-C70A-4A25-9306-3F47CCF4DABC}" type="slidenum">
              <a:rPr lang="es-ES" smtClean="0">
                <a:latin typeface="Harrington" pitchFamily="82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s-ES" dirty="0" smtClean="0">
              <a:latin typeface="Harrington" pitchFamily="82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La vida comienza a los 50 años.</a:t>
            </a:r>
          </a:p>
          <a:p>
            <a:r>
              <a:rPr lang="es-ES" dirty="0" smtClean="0"/>
              <a:t>Todo lo anterior es, solamente práctica.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181578-48E3-4080-835F-FB7E8018AA57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Ya conseguiste</a:t>
            </a:r>
            <a:r>
              <a:rPr lang="es-ES" baseline="0" dirty="0" smtClean="0"/>
              <a:t> vivir durante medio siglo, todo un reto</a:t>
            </a:r>
          </a:p>
          <a:p>
            <a:r>
              <a:rPr lang="es-ES" baseline="0" dirty="0" smtClean="0"/>
              <a:t>A partir de aquí todo resultará más sencillo</a:t>
            </a:r>
          </a:p>
          <a:p>
            <a:r>
              <a:rPr lang="es-ES" baseline="0" dirty="0" smtClean="0"/>
              <a:t>Los años pasan de dos en dos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181578-48E3-4080-835F-FB7E8018AA57}" type="slidenum">
              <a:rPr lang="es-ES" smtClean="0"/>
              <a:pPr/>
              <a:t>10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Te deseo una vida llena de pequeños</a:t>
            </a:r>
            <a:r>
              <a:rPr lang="es-ES" baseline="0" dirty="0" smtClean="0"/>
              <a:t> momentos de felicidad, alegría y amor.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181578-48E3-4080-835F-FB7E8018AA57}" type="slidenum">
              <a:rPr lang="es-ES" smtClean="0"/>
              <a:pPr/>
              <a:t>12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72851-37C8-4E41-9E2D-A6FB1228C63E}" type="datetimeFigureOut">
              <a:rPr lang="es-ES" smtClean="0"/>
              <a:pPr/>
              <a:t>12/08/2013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F1DFE-B8CF-4BCB-9AA0-45FA920143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22245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72851-37C8-4E41-9E2D-A6FB1228C63E}" type="datetimeFigureOut">
              <a:rPr lang="es-ES" smtClean="0"/>
              <a:pPr/>
              <a:t>12/08/2013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F1DFE-B8CF-4BCB-9AA0-45FA920143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22245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72851-37C8-4E41-9E2D-A6FB1228C63E}" type="datetimeFigureOut">
              <a:rPr lang="es-ES" smtClean="0"/>
              <a:pPr/>
              <a:t>12/08/2013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F1DFE-B8CF-4BCB-9AA0-45FA920143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22245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72851-37C8-4E41-9E2D-A6FB1228C63E}" type="datetimeFigureOut">
              <a:rPr lang="es-ES" smtClean="0"/>
              <a:pPr/>
              <a:t>12/08/2013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F1DFE-B8CF-4BCB-9AA0-45FA920143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22245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72851-37C8-4E41-9E2D-A6FB1228C63E}" type="datetimeFigureOut">
              <a:rPr lang="es-ES" smtClean="0"/>
              <a:pPr/>
              <a:t>12/08/2013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F1DFE-B8CF-4BCB-9AA0-45FA920143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22245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72851-37C8-4E41-9E2D-A6FB1228C63E}" type="datetimeFigureOut">
              <a:rPr lang="es-ES" smtClean="0"/>
              <a:pPr/>
              <a:t>12/08/2013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F1DFE-B8CF-4BCB-9AA0-45FA920143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22245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72851-37C8-4E41-9E2D-A6FB1228C63E}" type="datetimeFigureOut">
              <a:rPr lang="es-ES" smtClean="0"/>
              <a:pPr/>
              <a:t>12/08/2013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F1DFE-B8CF-4BCB-9AA0-45FA920143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22245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72851-37C8-4E41-9E2D-A6FB1228C63E}" type="datetimeFigureOut">
              <a:rPr lang="es-ES" smtClean="0"/>
              <a:pPr/>
              <a:t>12/08/2013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F1DFE-B8CF-4BCB-9AA0-45FA920143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22245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72851-37C8-4E41-9E2D-A6FB1228C63E}" type="datetimeFigureOut">
              <a:rPr lang="es-ES" smtClean="0"/>
              <a:pPr/>
              <a:t>12/08/2013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F1DFE-B8CF-4BCB-9AA0-45FA920143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22245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72851-37C8-4E41-9E2D-A6FB1228C63E}" type="datetimeFigureOut">
              <a:rPr lang="es-ES" smtClean="0"/>
              <a:pPr/>
              <a:t>12/08/2013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F1DFE-B8CF-4BCB-9AA0-45FA920143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22245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72851-37C8-4E41-9E2D-A6FB1228C63E}" type="datetimeFigureOut">
              <a:rPr lang="es-ES" smtClean="0"/>
              <a:pPr/>
              <a:t>12/08/2013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F1DFE-B8CF-4BCB-9AA0-45FA920143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22245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089D90-97BD-4356-93EF-64C483CF345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89A72851-37C8-4E41-9E2D-A6FB1228C63E}" type="datetimeFigureOut">
              <a:rPr lang="es-ES" smtClean="0"/>
              <a:pPr/>
              <a:t>12/08/2013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F59F1DFE-B8CF-4BCB-9AA0-45FA9201435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22245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Harrington" pitchFamily="8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ED91495-2DEE-4849-9016-B573273D7C0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gif"/><Relationship Id="rId5" Type="http://schemas.openxmlformats.org/officeDocument/2006/relationships/image" Target="../media/image13.gif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gif"/><Relationship Id="rId5" Type="http://schemas.openxmlformats.org/officeDocument/2006/relationships/image" Target="../media/image26.gif"/><Relationship Id="rId4" Type="http://schemas.openxmlformats.org/officeDocument/2006/relationships/image" Target="../media/image25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9.png"/><Relationship Id="rId7" Type="http://schemas.openxmlformats.org/officeDocument/2006/relationships/image" Target="../media/image3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7" descr="C:\Users\Margarita M\Pictures\Nueva carpeta\Felicidades Jesus Mota\1O3g7-13g-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" name="Picture 7" descr="C:\Users\Margarita M\Pictures\Cumpleaños\coeursfilletteeh5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1418097">
            <a:off x="2487812" y="3910315"/>
            <a:ext cx="2052802" cy="2283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23 Anillo"/>
          <p:cNvSpPr/>
          <p:nvPr/>
        </p:nvSpPr>
        <p:spPr>
          <a:xfrm>
            <a:off x="0" y="0"/>
            <a:ext cx="9144000" cy="6858000"/>
          </a:xfrm>
          <a:prstGeom prst="donut">
            <a:avLst>
              <a:gd name="adj" fmla="val 5472"/>
            </a:avLst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0" y="0"/>
            <a:ext cx="9144000" cy="6858000"/>
          </a:xfrm>
          <a:prstGeom prst="donut">
            <a:avLst>
              <a:gd name="adj" fmla="val 6662"/>
            </a:avLst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0" y="0"/>
            <a:ext cx="9144000" cy="6858000"/>
          </a:xfrm>
          <a:prstGeom prst="donut">
            <a:avLst>
              <a:gd name="adj" fmla="val 5709"/>
            </a:avLst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0" y="0"/>
            <a:ext cx="9144000" cy="6858000"/>
          </a:xfrm>
          <a:prstGeom prst="donut">
            <a:avLst>
              <a:gd name="adj" fmla="val 5811"/>
            </a:avLst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357158" y="214290"/>
            <a:ext cx="372071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4800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blipFill>
                  <a:blip r:embed="rId7"/>
                  <a:stretch>
                    <a:fillRect/>
                  </a:stretch>
                </a:blipFill>
                <a:latin typeface="Matura MT Script Capitals" pitchFamily="66" charset="0"/>
              </a:rPr>
              <a:t>¡¡¡Feliz </a:t>
            </a:r>
          </a:p>
          <a:p>
            <a:pPr>
              <a:defRPr/>
            </a:pPr>
            <a:r>
              <a:rPr lang="es-ES" sz="4800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blipFill>
                  <a:blip r:embed="rId7"/>
                  <a:stretch>
                    <a:fillRect/>
                  </a:stretch>
                </a:blipFill>
                <a:latin typeface="Matura MT Script Capitals" pitchFamily="66" charset="0"/>
              </a:rPr>
              <a:t>    </a:t>
            </a:r>
            <a:r>
              <a:rPr lang="es-ES" sz="4800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blipFill>
                  <a:blip r:embed="rId7"/>
                  <a:stretch>
                    <a:fillRect/>
                  </a:stretch>
                </a:blipFill>
                <a:latin typeface="Matura MT Script Capitals" pitchFamily="66" charset="0"/>
              </a:rPr>
              <a:t>Día </a:t>
            </a:r>
            <a:endParaRPr lang="es-ES" sz="4800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blipFill>
                <a:blip r:embed="rId7"/>
                <a:stretch>
                  <a:fillRect/>
                </a:stretch>
              </a:blipFill>
              <a:latin typeface="Matura MT Script Capitals" pitchFamily="66" charset="0"/>
            </a:endParaRPr>
          </a:p>
          <a:p>
            <a:pPr>
              <a:defRPr/>
            </a:pPr>
            <a:r>
              <a:rPr lang="es-ES" sz="4800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blipFill>
                  <a:blip r:embed="rId7"/>
                  <a:stretch>
                    <a:fillRect/>
                  </a:stretch>
                </a:blipFill>
                <a:latin typeface="Matura MT Script Capitals" pitchFamily="66" charset="0"/>
              </a:rPr>
              <a:t> </a:t>
            </a:r>
            <a:r>
              <a:rPr lang="es-ES" sz="4800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blipFill>
                  <a:blip r:embed="rId7"/>
                  <a:stretch>
                    <a:fillRect/>
                  </a:stretch>
                </a:blipFill>
                <a:latin typeface="Matura MT Script Capitals" pitchFamily="66" charset="0"/>
              </a:rPr>
              <a:t>    Jesús!!!  </a:t>
            </a:r>
            <a:endParaRPr lang="es-ES" sz="4800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blipFill>
                <a:blip r:embed="rId7"/>
                <a:stretch>
                  <a:fillRect/>
                </a:stretch>
              </a:blipFill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Click="0" advTm="9641">
    <p:sndAc>
      <p:stSnd>
        <p:snd r:embed="rId3" name="Happy Birthday Baby!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1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Margarita M\Pictures\Nueva carpeta\Felicidades Jesus Mota\1O3g7-13b-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2771" name="Picture 3" descr="C:\Users\Margarita M\Pictures\Nueva carpeta\Felicidades Jesus Mota\Le-CPDC-prepare-le-Jubile-d-or_article_top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66780" y="1714488"/>
            <a:ext cx="1615863" cy="121444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29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Margarita M\Pictures\Nueva carpeta\Felicidades Jesus Mota\3885899_640p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FF99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642938" y="642938"/>
            <a:ext cx="7929562" cy="5715000"/>
          </a:xfrm>
          <a:prstGeom prst="ellipse">
            <a:avLst/>
          </a:prstGeom>
          <a:solidFill>
            <a:srgbClr val="008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1357313" y="1285875"/>
            <a:ext cx="6500812" cy="4286250"/>
          </a:xfrm>
          <a:prstGeom prst="ellipse">
            <a:avLst/>
          </a:prstGeom>
          <a:solidFill>
            <a:srgbClr val="00D0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2071688" y="2071688"/>
            <a:ext cx="5000625" cy="2857500"/>
          </a:xfrm>
          <a:prstGeom prst="ellipse">
            <a:avLst/>
          </a:prstGeom>
          <a:solidFill>
            <a:srgbClr val="89FF89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1297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xit" presetSubtype="8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6" descr="C:\Users\Margarita M\Pictures\Nueva carpeta\Felicidades Jesus Mota\55IR-2hd-2compos.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</p:spPr>
      </p:pic>
      <p:pic>
        <p:nvPicPr>
          <p:cNvPr id="4102" name="Picture 6" descr="C:\Users\Margarita M\Pictures\Nueva carpeta\Felicidades Jesus Mota\55IR-2hd-2compos.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 rot="21310499">
            <a:off x="2671247" y="2662014"/>
            <a:ext cx="388003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>
                  <a:solidFill>
                    <a:srgbClr val="003300"/>
                  </a:solidFill>
                </a:ln>
                <a:solidFill>
                  <a:srgbClr val="008000"/>
                </a:solidFill>
                <a:latin typeface="Harrington" pitchFamily="82" charset="0"/>
              </a:rPr>
              <a:t>Te regalo una sonrisa por si alguna vez estás triste.</a:t>
            </a:r>
            <a:endParaRPr lang="es-ES" sz="2400" b="1" dirty="0">
              <a:ln>
                <a:solidFill>
                  <a:srgbClr val="003300"/>
                </a:solidFill>
              </a:ln>
              <a:solidFill>
                <a:srgbClr val="008000"/>
              </a:solidFill>
              <a:latin typeface="Harringto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 rot="21329641">
            <a:off x="3026639" y="1994734"/>
            <a:ext cx="21323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>
                <a:ln>
                  <a:solidFill>
                    <a:srgbClr val="336600"/>
                  </a:solidFill>
                </a:ln>
                <a:solidFill>
                  <a:srgbClr val="003300"/>
                </a:solidFill>
                <a:latin typeface="Harrington" pitchFamily="82" charset="0"/>
              </a:rPr>
              <a:t>Amigo </a:t>
            </a:r>
            <a:r>
              <a:rPr lang="es-ES" sz="2800" b="1" dirty="0" smtClean="0">
                <a:ln>
                  <a:solidFill>
                    <a:srgbClr val="336600"/>
                  </a:solidFill>
                </a:ln>
                <a:solidFill>
                  <a:srgbClr val="003300"/>
                </a:solidFill>
                <a:latin typeface="Harrington" pitchFamily="82" charset="0"/>
              </a:rPr>
              <a:t>Jesús</a:t>
            </a:r>
            <a:endParaRPr lang="es-ES" sz="2800" b="1" dirty="0">
              <a:ln>
                <a:solidFill>
                  <a:srgbClr val="336600"/>
                </a:solidFill>
              </a:ln>
              <a:solidFill>
                <a:srgbClr val="003300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Click="0" advTm="1229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grpId="1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Margarita M\Pictures\Nueva carpeta\Felicidades Jesus Mota\1O3g7-13h-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8675" name="Picture 3" descr="E:\Pictures\Mariposas y pájaros\2376632bsqtiuthfs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6" y="2643182"/>
            <a:ext cx="3429004" cy="2381253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428860" y="928670"/>
            <a:ext cx="378621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>
                  <a:solidFill>
                    <a:srgbClr val="660066"/>
                  </a:solidFill>
                </a:ln>
                <a:solidFill>
                  <a:srgbClr val="9900CC"/>
                </a:solidFill>
                <a:latin typeface="Harrington" pitchFamily="82" charset="0"/>
              </a:rPr>
              <a:t>Te regalo un concierto de aves para un dulce despertar.</a:t>
            </a:r>
            <a:endParaRPr lang="es-ES" sz="2400" b="1" dirty="0">
              <a:ln>
                <a:solidFill>
                  <a:srgbClr val="660066"/>
                </a:solidFill>
              </a:ln>
              <a:solidFill>
                <a:srgbClr val="9900CC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Click="0" advTm="128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Margarita M\Pictures\Nueva carpeta\Felicidades Jesus Mota\39667_BnHov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5" name="Picture 3" descr="C:\Users\Margarita M\Pictures\Nueva carpeta\Felicidades Jesus Mota\1263_g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00364" y="3357562"/>
            <a:ext cx="3000396" cy="3000396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2000232" y="2214554"/>
            <a:ext cx="47863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Harrington" pitchFamily="82" charset="0"/>
              </a:rPr>
              <a:t>La vida comienza a los 50 años.</a:t>
            </a:r>
          </a:p>
          <a:p>
            <a:r>
              <a:rPr lang="es-ES" sz="2400" b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Harrington" pitchFamily="82" charset="0"/>
              </a:rPr>
              <a:t>Todo lo anterior es, solamente práctica.</a:t>
            </a:r>
            <a:endParaRPr lang="es-ES" sz="2400" b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Harrington" pitchFamily="82" charset="0"/>
            </a:endParaRPr>
          </a:p>
        </p:txBody>
      </p:sp>
      <p:pic>
        <p:nvPicPr>
          <p:cNvPr id="12" name="Picture 2" descr="C:\Users\Margarita M\Pictures\Nueva carpeta\cumpleaños\709027a5f92cdd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71670" y="214290"/>
            <a:ext cx="4572032" cy="1928826"/>
          </a:xfrm>
          <a:prstGeom prst="rect">
            <a:avLst/>
          </a:prstGeom>
          <a:noFill/>
        </p:spPr>
      </p:pic>
      <p:pic>
        <p:nvPicPr>
          <p:cNvPr id="3079" name="Picture 7" descr="C:\Users\Margarita M\Pictures\Nueva carpeta\Felicidades Jesus Mota\2gvigxi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971460" y="500042"/>
            <a:ext cx="1632310" cy="1714512"/>
          </a:xfrm>
          <a:prstGeom prst="rect">
            <a:avLst/>
          </a:prstGeom>
          <a:noFill/>
        </p:spPr>
      </p:pic>
      <p:pic>
        <p:nvPicPr>
          <p:cNvPr id="3080" name="Picture 8" descr="C:\Users\Margarita M\Pictures\Nueva carpeta\Felicidades Jesus Mota\2gvigxi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4282" y="3286124"/>
            <a:ext cx="1632309" cy="17145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367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E:\IMAGENES C\Cumpleaños\feliz-cumpleanos-amiga-poema-2013-tarjetas-feliz-cumpleanos-festejar-saludar-mensajes-hermano-amigas-postales-felicitaciones-frases-bonitas-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5" name="Picture 1" descr="C:\Users\Margarita M\Pictures\Nueva carpeta\Felicidades Jesus Mota\00_H_BD1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86446" y="214290"/>
            <a:ext cx="3280399" cy="3239025"/>
          </a:xfrm>
          <a:prstGeom prst="rect">
            <a:avLst/>
          </a:prstGeom>
          <a:noFill/>
        </p:spPr>
      </p:pic>
      <p:pic>
        <p:nvPicPr>
          <p:cNvPr id="11266" name="Picture 2" descr="C:\Users\Margarita M\Pictures\Nueva carpeta\Felicidades Jesus Mota\00_H_BD1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2428869"/>
            <a:ext cx="3066973" cy="300039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276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Margarita M\Pictures\Nueva carpeta\cumpleaños\698-1777-thickbo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42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:\Users\Margarita M\Pictures\Nueva carpeta\Felicidades Jesus Mota\1O3g7-13i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1749" name="Picture 5" descr="C:\Users\Margarita M\Pictures\Nueva carpeta\Felicidades Jesus Mota\1O3g7-13i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1" name="Picture 5" descr="C:\Users\Margarita M\Pictures\Nueva carpeta\Felicidades Jesus Mota\the-flower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9703" name="Picture 7" descr="C:\Users\Margarita M\Pictures\Nueva carpeta\Felicidades Jesus Mota\image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38721" y="0"/>
            <a:ext cx="4261937" cy="307181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2714612" y="2928934"/>
            <a:ext cx="585791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>
                  <a:solidFill>
                    <a:srgbClr val="993300"/>
                  </a:solidFill>
                </a:ln>
                <a:solidFill>
                  <a:srgbClr val="FF0000"/>
                </a:solidFill>
                <a:latin typeface="Harrington" pitchFamily="82" charset="0"/>
              </a:rPr>
              <a:t>Ya conseguiste vivir durante medio siglo, todo un </a:t>
            </a:r>
            <a:r>
              <a:rPr lang="es-ES" sz="2400" b="1" dirty="0" smtClean="0">
                <a:ln>
                  <a:solidFill>
                    <a:srgbClr val="993300"/>
                  </a:solidFill>
                </a:ln>
                <a:solidFill>
                  <a:srgbClr val="FF0000"/>
                </a:solidFill>
                <a:latin typeface="Harrington" pitchFamily="82" charset="0"/>
              </a:rPr>
              <a:t>reto.</a:t>
            </a:r>
            <a:endParaRPr lang="es-ES" sz="2400" b="1" dirty="0" smtClean="0">
              <a:ln>
                <a:solidFill>
                  <a:srgbClr val="993300"/>
                </a:solidFill>
              </a:ln>
              <a:solidFill>
                <a:srgbClr val="FF0000"/>
              </a:solidFill>
              <a:latin typeface="Harrington" pitchFamily="82" charset="0"/>
            </a:endParaRPr>
          </a:p>
          <a:p>
            <a:r>
              <a:rPr lang="es-ES" sz="2400" b="1" dirty="0" smtClean="0">
                <a:ln>
                  <a:solidFill>
                    <a:srgbClr val="993300"/>
                  </a:solidFill>
                </a:ln>
                <a:solidFill>
                  <a:srgbClr val="FF0000"/>
                </a:solidFill>
                <a:latin typeface="Harrington" pitchFamily="82" charset="0"/>
              </a:rPr>
              <a:t>A partir de aquí todo resultará más </a:t>
            </a:r>
            <a:r>
              <a:rPr lang="es-ES" sz="2400" b="1" dirty="0" smtClean="0">
                <a:ln>
                  <a:solidFill>
                    <a:srgbClr val="993300"/>
                  </a:solidFill>
                </a:ln>
                <a:solidFill>
                  <a:srgbClr val="FF0000"/>
                </a:solidFill>
                <a:latin typeface="Harrington" pitchFamily="82" charset="0"/>
              </a:rPr>
              <a:t>sencillo ….</a:t>
            </a:r>
            <a:endParaRPr lang="es-ES" sz="2400" b="1" dirty="0" smtClean="0">
              <a:ln>
                <a:solidFill>
                  <a:srgbClr val="993300"/>
                </a:solidFill>
              </a:ln>
              <a:solidFill>
                <a:srgbClr val="FF0000"/>
              </a:solidFill>
              <a:latin typeface="Harrington" pitchFamily="82" charset="0"/>
            </a:endParaRPr>
          </a:p>
          <a:p>
            <a:r>
              <a:rPr lang="es-ES" sz="2400" b="1" dirty="0" smtClean="0">
                <a:ln>
                  <a:solidFill>
                    <a:srgbClr val="993300"/>
                  </a:solidFill>
                </a:ln>
                <a:solidFill>
                  <a:srgbClr val="FF0000"/>
                </a:solidFill>
                <a:latin typeface="Harrington" pitchFamily="82" charset="0"/>
              </a:rPr>
              <a:t>¡¡¡Los </a:t>
            </a:r>
            <a:r>
              <a:rPr lang="es-ES" sz="2400" b="1" dirty="0" smtClean="0">
                <a:ln>
                  <a:solidFill>
                    <a:srgbClr val="993300"/>
                  </a:solidFill>
                </a:ln>
                <a:solidFill>
                  <a:srgbClr val="FF0000"/>
                </a:solidFill>
                <a:latin typeface="Harrington" pitchFamily="82" charset="0"/>
              </a:rPr>
              <a:t>años pasan de dos en </a:t>
            </a:r>
            <a:r>
              <a:rPr lang="es-ES" sz="2400" b="1" dirty="0" smtClean="0">
                <a:ln>
                  <a:solidFill>
                    <a:srgbClr val="993300"/>
                  </a:solidFill>
                </a:ln>
                <a:solidFill>
                  <a:srgbClr val="FF0000"/>
                </a:solidFill>
                <a:latin typeface="Harrington" pitchFamily="82" charset="0"/>
              </a:rPr>
              <a:t>dos …!!!</a:t>
            </a:r>
            <a:endParaRPr lang="es-ES" sz="2400" b="1" dirty="0">
              <a:ln>
                <a:solidFill>
                  <a:srgbClr val="993300"/>
                </a:solidFill>
              </a:ln>
              <a:solidFill>
                <a:srgbClr val="FF0000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Click="0" advTm="158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1" dur="20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5" descr="C:\Users\Margarita M\Pictures\Nueva carpeta\Felicidades Jesus Mota\1FA6x-2wB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 rot="21435000">
            <a:off x="426042" y="406586"/>
            <a:ext cx="407564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Harrington" pitchFamily="82" charset="0"/>
              </a:rPr>
              <a:t>Pide un deseo con mucha </a:t>
            </a:r>
            <a:endParaRPr lang="es-ES" sz="2000" b="1" dirty="0" smtClean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Harrington" pitchFamily="82" charset="0"/>
            </a:endParaRPr>
          </a:p>
          <a:p>
            <a:r>
              <a:rPr lang="es-ES" sz="2000" b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Harrington" pitchFamily="82" charset="0"/>
              </a:rPr>
              <a:t>fuerza</a:t>
            </a:r>
            <a:r>
              <a:rPr lang="es-ES" sz="2000" b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Harrington" pitchFamily="82" charset="0"/>
              </a:rPr>
              <a:t>, sopla las </a:t>
            </a:r>
            <a:r>
              <a:rPr lang="es-ES" sz="2000" b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Harrington" pitchFamily="82" charset="0"/>
              </a:rPr>
              <a:t>velas.</a:t>
            </a:r>
          </a:p>
          <a:p>
            <a:r>
              <a:rPr lang="es-ES" sz="2000" b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Harrington" pitchFamily="82" charset="0"/>
              </a:rPr>
              <a:t>Esta noche se podrá observar la lluvia de Perseidas o Estrellas fugaces.</a:t>
            </a:r>
          </a:p>
          <a:p>
            <a:r>
              <a:rPr lang="es-ES" sz="2000" b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Harrington" pitchFamily="82" charset="0"/>
              </a:rPr>
              <a:t>Ponle mucha ilusión a tu deseo, seguro que se te concede.</a:t>
            </a:r>
          </a:p>
          <a:p>
            <a:endParaRPr lang="es-ES" sz="2000" b="1" dirty="0" smtClean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Harrington" pitchFamily="8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357422" y="4143380"/>
            <a:ext cx="1643074" cy="571504"/>
          </a:xfrm>
          <a:prstGeom prst="rect">
            <a:avLst/>
          </a:prstGeom>
        </p:spPr>
        <p:txBody>
          <a:bodyPr wrap="none">
            <a:prstTxWarp prst="textTriangleInverted">
              <a:avLst>
                <a:gd name="adj" fmla="val 75507"/>
              </a:avLst>
            </a:prstTxWarp>
            <a:spAutoFit/>
          </a:bodyPr>
          <a:lstStyle/>
          <a:p>
            <a:r>
              <a:rPr lang="es-ES" dirty="0" smtClean="0">
                <a:ln>
                  <a:solidFill>
                    <a:srgbClr val="993300"/>
                  </a:solidFill>
                </a:ln>
                <a:solidFill>
                  <a:srgbClr val="FF0000"/>
                </a:solidFill>
                <a:latin typeface="Algerian" pitchFamily="82" charset="0"/>
                <a:cs typeface="Aharoni" pitchFamily="2" charset="-79"/>
              </a:rPr>
              <a:t>Jesús Mota</a:t>
            </a:r>
            <a:endParaRPr lang="es-ES" dirty="0">
              <a:ln>
                <a:solidFill>
                  <a:srgbClr val="993300"/>
                </a:solidFill>
              </a:ln>
              <a:solidFill>
                <a:srgbClr val="FF0000"/>
              </a:solidFill>
              <a:latin typeface="Harrington" pitchFamily="82" charset="0"/>
            </a:endParaRPr>
          </a:p>
        </p:txBody>
      </p:sp>
      <p:pic>
        <p:nvPicPr>
          <p:cNvPr id="10" name="Picture 6" descr="C:\Users\Margarita M\Pictures\Nueva carpeta\Felicidades Jesus Mota\0 (1)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736" y="2571744"/>
            <a:ext cx="571500" cy="642942"/>
          </a:xfrm>
          <a:prstGeom prst="rect">
            <a:avLst/>
          </a:prstGeom>
          <a:noFill/>
        </p:spPr>
      </p:pic>
      <p:pic>
        <p:nvPicPr>
          <p:cNvPr id="11" name="Picture 7" descr="C:\Users\Margarita M\Pictures\Nueva carpeta\Felicidades Jesus Mota\5 (1)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3108" y="2571744"/>
            <a:ext cx="571500" cy="642942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428728" y="785794"/>
            <a:ext cx="6500812" cy="5429250"/>
          </a:xfrm>
          <a:prstGeom prst="rect">
            <a:avLst/>
          </a:prstGeom>
          <a:solidFill>
            <a:srgbClr val="FF00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" name="2 Triángulo isósceles"/>
          <p:cNvSpPr/>
          <p:nvPr/>
        </p:nvSpPr>
        <p:spPr>
          <a:xfrm>
            <a:off x="0" y="3429000"/>
            <a:ext cx="9144000" cy="3429000"/>
          </a:xfrm>
          <a:prstGeom prst="triangle">
            <a:avLst>
              <a:gd name="adj" fmla="val 49978"/>
            </a:avLst>
          </a:prstGeom>
          <a:solidFill>
            <a:srgbClr val="3366FF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 rot="5400000">
            <a:off x="-1107281" y="1107281"/>
            <a:ext cx="6858000" cy="4643438"/>
          </a:xfrm>
          <a:prstGeom prst="triangle">
            <a:avLst>
              <a:gd name="adj" fmla="val 49433"/>
            </a:avLst>
          </a:prstGeom>
          <a:solidFill>
            <a:srgbClr val="3366FF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flipV="1">
            <a:off x="0" y="0"/>
            <a:ext cx="9144000" cy="3429000"/>
          </a:xfrm>
          <a:prstGeom prst="triangle">
            <a:avLst>
              <a:gd name="adj" fmla="val 49999"/>
            </a:avLst>
          </a:prstGeom>
          <a:solidFill>
            <a:srgbClr val="3366FF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6200000">
            <a:off x="3357562" y="1071562"/>
            <a:ext cx="6858000" cy="4714876"/>
          </a:xfrm>
          <a:prstGeom prst="triangle">
            <a:avLst>
              <a:gd name="adj" fmla="val 49716"/>
            </a:avLst>
          </a:prstGeom>
          <a:solidFill>
            <a:srgbClr val="3366FF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slow" advClick="0" advTm="2215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63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3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62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4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2" grpId="0" animBg="1"/>
      <p:bldP spid="2" grpId="1" animBg="1"/>
      <p:bldP spid="3" grpId="0" animBg="1"/>
      <p:bldP spid="4" grpId="0" animBg="1"/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6" descr="C:\Users\Margarita M\Pictures\Nueva carpeta\Felicidades Jesus Mota\1sxtN-15v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pic>
        <p:nvPicPr>
          <p:cNvPr id="21" name="Picture 6" descr="C:\Users\Margarita M\Pictures\Nueva carpeta\Felicidades Jesus Mota\1sxtN-15v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6150" name="Picture 6" descr="C:\Users\Margarita M\Pictures\Nueva carpeta\Felicidades Jesus Mota\1sxtN-15v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3999" cy="6858000"/>
          </a:xfrm>
          <a:prstGeom prst="rect">
            <a:avLst/>
          </a:prstGeom>
          <a:noFill/>
        </p:spPr>
      </p:pic>
      <p:pic>
        <p:nvPicPr>
          <p:cNvPr id="8196" name="Picture 4" descr="E:\IMAGENES C\Cumpleaños\CF46556485_11481312038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86644" y="0"/>
            <a:ext cx="1214446" cy="3214686"/>
          </a:xfrm>
          <a:prstGeom prst="rect">
            <a:avLst/>
          </a:prstGeom>
          <a:noFill/>
        </p:spPr>
      </p:pic>
      <p:pic>
        <p:nvPicPr>
          <p:cNvPr id="13" name="Picture 4" descr="E:\IMAGENES C\Cumpleaños\CF46556485_11481312038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357158" y="2786058"/>
            <a:ext cx="1500198" cy="3429024"/>
          </a:xfrm>
          <a:prstGeom prst="rect">
            <a:avLst/>
          </a:prstGeom>
          <a:noFill/>
        </p:spPr>
      </p:pic>
      <p:pic>
        <p:nvPicPr>
          <p:cNvPr id="6151" name="Picture 7" descr="C:\Users\Margarita M\Pictures\Nueva carpeta\Felicidades Jesus Mota\Feliz-50-años-en-frases-de-cumpleaños.gif"/>
          <p:cNvPicPr>
            <a:picLocks noChangeAspect="1" noChangeArrowheads="1" noCrop="1"/>
          </p:cNvPicPr>
          <p:nvPr/>
        </p:nvPicPr>
        <p:blipFill>
          <a:blip r:embed="rId5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00166" y="1071546"/>
            <a:ext cx="2714644" cy="2500330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4143372" y="928670"/>
            <a:ext cx="350043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2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Harrington" pitchFamily="82" charset="0"/>
              </a:rPr>
              <a:t>Te deseo una vida llena de pequeños momentos de felicidad, alegría y amor.</a:t>
            </a:r>
            <a:endParaRPr lang="es-ES" sz="22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  <a:latin typeface="Harrington" pitchFamily="82" charset="0"/>
            </a:endParaRPr>
          </a:p>
        </p:txBody>
      </p:sp>
      <p:pic>
        <p:nvPicPr>
          <p:cNvPr id="6152" name="Picture 8" descr="E:\IMAGENES C\Cumpleaños\--106add817b281c0c651a8e1a63fcf773624599ecda39a3ee5e6b4b0d3255bfef95601890afd80709da39a3ee5e6b4b0d3255bfef95601890afd80709a66a19aa2f232f6102e818dcd679329a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857752" y="2214554"/>
            <a:ext cx="2928958" cy="857256"/>
          </a:xfrm>
          <a:prstGeom prst="rect">
            <a:avLst/>
          </a:prstGeom>
          <a:noFill/>
        </p:spPr>
      </p:pic>
      <p:grpSp>
        <p:nvGrpSpPr>
          <p:cNvPr id="17" name="13 Grupo"/>
          <p:cNvGrpSpPr>
            <a:grpSpLocks/>
          </p:cNvGrpSpPr>
          <p:nvPr/>
        </p:nvGrpSpPr>
        <p:grpSpPr bwMode="auto">
          <a:xfrm>
            <a:off x="2000232" y="4429132"/>
            <a:ext cx="1357322" cy="1553343"/>
            <a:chOff x="6948264" y="2205038"/>
            <a:chExt cx="1763959" cy="1564285"/>
          </a:xfrm>
        </p:grpSpPr>
        <p:pic>
          <p:nvPicPr>
            <p:cNvPr id="18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15 Rectángulo"/>
            <p:cNvSpPr>
              <a:spLocks noChangeArrowheads="1"/>
            </p:cNvSpPr>
            <p:nvPr/>
          </p:nvSpPr>
          <p:spPr bwMode="auto">
            <a:xfrm>
              <a:off x="6948264" y="3429000"/>
              <a:ext cx="1671119" cy="3403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2000" dirty="0">
                  <a:ln>
                    <a:solidFill>
                      <a:schemeClr val="accent6">
                        <a:lumMod val="50000"/>
                      </a:schemeClr>
                    </a:solidFill>
                  </a:ln>
                  <a:solidFill>
                    <a:srgbClr val="FF0000"/>
                  </a:solidFill>
                  <a:latin typeface="Script MT Bold" pitchFamily="66" charset="0"/>
                  <a:cs typeface="Arial" charset="0"/>
                </a:rPr>
                <a:t>Margarita</a:t>
              </a:r>
            </a:p>
          </p:txBody>
        </p:sp>
      </p:grpSp>
    </p:spTree>
  </p:cSld>
  <p:clrMapOvr>
    <a:masterClrMapping/>
  </p:clrMapOvr>
  <p:transition spd="slow" advClick="0" advTm="1998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9" presetClass="entr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5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400" decel="10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4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4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4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475</TotalTime>
  <Words>231</Words>
  <Application>Microsoft Office PowerPoint</Application>
  <PresentationFormat>Presentación en pantalla (4:3)</PresentationFormat>
  <Paragraphs>43</Paragraphs>
  <Slides>13</Slides>
  <Notes>4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¡¡¡FELIZ 50 CUMPLEAÑOS!!! Jesús Mota</dc:title>
  <dc:creator>Margarita M</dc:creator>
  <cp:lastModifiedBy>Margarita M</cp:lastModifiedBy>
  <cp:revision>49</cp:revision>
  <dcterms:created xsi:type="dcterms:W3CDTF">2013-08-12T10:12:01Z</dcterms:created>
  <dcterms:modified xsi:type="dcterms:W3CDTF">2013-08-12T23:12:23Z</dcterms:modified>
</cp:coreProperties>
</file>