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8" r:id="rId3"/>
    <p:sldId id="259" r:id="rId4"/>
    <p:sldId id="261" r:id="rId5"/>
    <p:sldId id="262" r:id="rId6"/>
    <p:sldId id="263" r:id="rId7"/>
    <p:sldId id="264" r:id="rId8"/>
    <p:sldId id="265" r:id="rId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AMnZu+VyTjALXWtdk3yIw==" hashData="pH8VK0x+cpWINq8ewvjdohRzsa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-53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B0ADA-F617-446C-81F1-8C39A3787E70}" type="datetimeFigureOut">
              <a:rPr lang="es-ES" smtClean="0"/>
              <a:pPr/>
              <a:t>30/12/2013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6E7D7-930F-42B3-B7CD-0F113AC8074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cover dir="r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B0ADA-F617-446C-81F1-8C39A3787E70}" type="datetimeFigureOut">
              <a:rPr lang="es-ES" smtClean="0"/>
              <a:pPr/>
              <a:t>30/12/2013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6E7D7-930F-42B3-B7CD-0F113AC8074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cover dir="r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B0ADA-F617-446C-81F1-8C39A3787E70}" type="datetimeFigureOut">
              <a:rPr lang="es-ES" smtClean="0"/>
              <a:pPr/>
              <a:t>30/12/2013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6E7D7-930F-42B3-B7CD-0F113AC8074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cover dir="r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B0ADA-F617-446C-81F1-8C39A3787E70}" type="datetimeFigureOut">
              <a:rPr lang="es-ES" smtClean="0"/>
              <a:pPr/>
              <a:t>30/12/2013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6E7D7-930F-42B3-B7CD-0F113AC8074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cover dir="r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B0ADA-F617-446C-81F1-8C39A3787E70}" type="datetimeFigureOut">
              <a:rPr lang="es-ES" smtClean="0"/>
              <a:pPr/>
              <a:t>30/12/2013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6E7D7-930F-42B3-B7CD-0F113AC8074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cover dir="r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B0ADA-F617-446C-81F1-8C39A3787E70}" type="datetimeFigureOut">
              <a:rPr lang="es-ES" smtClean="0"/>
              <a:pPr/>
              <a:t>30/12/2013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6E7D7-930F-42B3-B7CD-0F113AC8074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cover dir="r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B0ADA-F617-446C-81F1-8C39A3787E70}" type="datetimeFigureOut">
              <a:rPr lang="es-ES" smtClean="0"/>
              <a:pPr/>
              <a:t>30/12/2013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6E7D7-930F-42B3-B7CD-0F113AC8074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cover dir="r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B0ADA-F617-446C-81F1-8C39A3787E70}" type="datetimeFigureOut">
              <a:rPr lang="es-ES" smtClean="0"/>
              <a:pPr/>
              <a:t>30/12/2013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6E7D7-930F-42B3-B7CD-0F113AC8074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cover dir="r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B0ADA-F617-446C-81F1-8C39A3787E70}" type="datetimeFigureOut">
              <a:rPr lang="es-ES" smtClean="0"/>
              <a:pPr/>
              <a:t>30/12/2013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6E7D7-930F-42B3-B7CD-0F113AC8074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cover dir="r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B0ADA-F617-446C-81F1-8C39A3787E70}" type="datetimeFigureOut">
              <a:rPr lang="es-ES" smtClean="0"/>
              <a:pPr/>
              <a:t>30/12/2013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6E7D7-930F-42B3-B7CD-0F113AC8074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cover dir="r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B0ADA-F617-446C-81F1-8C39A3787E70}" type="datetimeFigureOut">
              <a:rPr lang="es-ES" smtClean="0"/>
              <a:pPr/>
              <a:t>30/12/2013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6E7D7-930F-42B3-B7CD-0F113AC8074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cover dir="r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72E1C4-EC65-4ACF-B52A-8350AE9EC136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9B0ADA-F617-446C-81F1-8C39A3787E70}" type="datetimeFigureOut">
              <a:rPr lang="es-ES" smtClean="0"/>
              <a:pPr/>
              <a:t>30/12/2013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56E7D7-930F-42B3-B7CD-0F113AC8074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5000">
    <p:cover dir="r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47E71E7-C6D2-4E81-8C22-A2B1915F4917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gif"/><Relationship Id="rId5" Type="http://schemas.openxmlformats.org/officeDocument/2006/relationships/image" Target="../media/image13.gif"/><Relationship Id="rId4" Type="http://schemas.openxmlformats.org/officeDocument/2006/relationships/image" Target="../media/image12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gi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20.png"/><Relationship Id="rId7" Type="http://schemas.openxmlformats.org/officeDocument/2006/relationships/image" Target="../media/image22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23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21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1.bp.blogspot.com/-CGxbYzLuC-Q/UGsf6vBR85I/AAAAAAAAAxE/HoJypv6ZgxE/s1600/Marco%2Bfotos%2Bde%2Bcumplea%25C3%25B1os%2Bconffetti%2Bcon%2Bglobos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495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838452" y="1340768"/>
            <a:ext cx="247215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4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 A I Z A </a:t>
            </a:r>
            <a:endParaRPr lang="es-ES" sz="4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4" name="Picture 6" descr="C:\Documents and Settings\usuario\Mis documentos\Isabel\animaciones en gif\cosas\s4oozr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35896" y="116632"/>
            <a:ext cx="1088660" cy="1196330"/>
          </a:xfrm>
          <a:prstGeom prst="rect">
            <a:avLst/>
          </a:prstGeom>
          <a:noFill/>
        </p:spPr>
      </p:pic>
      <p:pic>
        <p:nvPicPr>
          <p:cNvPr id="2" name="Picture 2" descr="http://www.globofiestaveracruz.com/img/globos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47864" y="2852936"/>
            <a:ext cx="2735244" cy="3024336"/>
          </a:xfrm>
          <a:prstGeom prst="rect">
            <a:avLst/>
          </a:prstGeom>
          <a:noFill/>
        </p:spPr>
      </p:pic>
      <p:pic>
        <p:nvPicPr>
          <p:cNvPr id="8196" name="Picture 4" descr="http://1.bp.blogspot.com/-1DJrXlBX_yM/UNb0Xa7HqWI/AAAAAAAAAM0/V8akbyfRnhk/s1600/globos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2924944"/>
            <a:ext cx="3048000" cy="3048001"/>
          </a:xfrm>
          <a:prstGeom prst="rect">
            <a:avLst/>
          </a:prstGeom>
          <a:noFill/>
        </p:spPr>
      </p:pic>
      <p:pic>
        <p:nvPicPr>
          <p:cNvPr id="8198" name="Picture 6" descr="http://1.bp.blogspot.com/-1DJrXlBX_yM/UNb0Xa7HqWI/AAAAAAAAAM0/V8akbyfRnhk/s1600/globos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28184" y="2132856"/>
            <a:ext cx="2652464" cy="3888432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1547664" y="2060848"/>
            <a:ext cx="460254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5400" b="1" cap="none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34 </a:t>
            </a:r>
            <a:r>
              <a:rPr lang="es-ES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cu</a:t>
            </a:r>
            <a:r>
              <a:rPr lang="es-ES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mpleaños</a:t>
            </a:r>
            <a:endParaRPr lang="es-ES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15000">
    <p:cover dir="rd"/>
    <p:sndAc>
      <p:stSnd>
        <p:snd r:embed="rId2" name="pedro infante - las maÑanitas en tu dia1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3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200"/>
                            </p:stCondLst>
                            <p:childTnLst>
                              <p:par>
                                <p:cTn id="2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 descr="C:\Documents and Settings\usuario\Escritorio\Cumple Yaiza\imagenes-chistosas-de-cumpleanos-tarjetas-locas-feliz-cumpleanos-graciosas-frases-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0"/>
            <a:ext cx="6912768" cy="6858000"/>
          </a:xfrm>
          <a:prstGeom prst="rect">
            <a:avLst/>
          </a:prstGeom>
          <a:noFill/>
        </p:spPr>
      </p:pic>
      <p:pic>
        <p:nvPicPr>
          <p:cNvPr id="3" name="Picture 1" descr="C:\Documents and Settings\usuario\Escritorio\Cumple Yaiza\imagenes-chistosas-de-cumpleanos-tarjetas-locas-feliz-cumpleanos-graciosas-frases-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115616" cy="6858000"/>
          </a:xfrm>
          <a:prstGeom prst="rect">
            <a:avLst/>
          </a:prstGeom>
          <a:noFill/>
        </p:spPr>
      </p:pic>
      <p:pic>
        <p:nvPicPr>
          <p:cNvPr id="5" name="Picture 1" descr="C:\Documents and Settings\usuario\Escritorio\Cumple Yaiza\imagenes-chistosas-de-cumpleanos-tarjetas-locas-feliz-cumpleanos-graciosas-frases-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28384" y="0"/>
            <a:ext cx="111561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8000"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C:\Documents and Settings\usuario\Mis documentos\Isabel\Descargas de mensajes\4ebe11959cf2d_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315200"/>
          </a:xfrm>
          <a:prstGeom prst="rect">
            <a:avLst/>
          </a:prstGeom>
          <a:noFill/>
        </p:spPr>
      </p:pic>
      <p:pic>
        <p:nvPicPr>
          <p:cNvPr id="3" name="Picture 8" descr="http://www.turismo.compraenlinea.com/1TV8/deTour/imagenes/mariachi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4501901"/>
            <a:ext cx="2939290" cy="2356099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8000"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3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1619672" y="6093296"/>
            <a:ext cx="590465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FELICIDADES</a:t>
            </a:r>
            <a:r>
              <a:rPr lang="es-ES" sz="5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s-ES" sz="5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YAIZA</a:t>
            </a:r>
            <a:endParaRPr lang="es-ES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4099" name="Picture 3" descr="muñecas png fondo transparente 3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2564904"/>
            <a:ext cx="2981325" cy="3048001"/>
          </a:xfrm>
          <a:prstGeom prst="rect">
            <a:avLst/>
          </a:prstGeom>
          <a:noFill/>
        </p:spPr>
      </p:pic>
      <p:sp>
        <p:nvSpPr>
          <p:cNvPr id="5" name="4 Llamada ovalada"/>
          <p:cNvSpPr/>
          <p:nvPr/>
        </p:nvSpPr>
        <p:spPr>
          <a:xfrm>
            <a:off x="1259632" y="620688"/>
            <a:ext cx="2592288" cy="1692768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dirty="0" smtClean="0"/>
              <a:t>Mamá felicidades</a:t>
            </a:r>
          </a:p>
          <a:p>
            <a:r>
              <a:rPr lang="es-ES" dirty="0" smtClean="0"/>
              <a:t>te quiero mucho</a:t>
            </a:r>
          </a:p>
        </p:txBody>
      </p:sp>
      <p:sp>
        <p:nvSpPr>
          <p:cNvPr id="7" name="6 Rectángulo"/>
          <p:cNvSpPr/>
          <p:nvPr/>
        </p:nvSpPr>
        <p:spPr>
          <a:xfrm>
            <a:off x="2447369" y="1700808"/>
            <a:ext cx="1847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es-ES" sz="2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806842" y="1700808"/>
            <a:ext cx="126291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2000" b="1" cap="none" spc="0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s-ES" sz="2000" b="1" cap="none" spc="0" dirty="0" err="1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Herineiva</a:t>
            </a:r>
            <a:endParaRPr lang="es-ES" sz="2000" b="1" cap="none" spc="0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9" name="Picture 1" descr="C:\Documents and Settings\usuario\Mis documentos\Isabel\Descargas de mensajes\campan (6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2127" y="0"/>
            <a:ext cx="9186127" cy="6165304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5000"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34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6400"/>
                            </p:stCondLst>
                            <p:childTnLst>
                              <p:par>
                                <p:cTn id="2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1.bp.blogspot.com/-49kauEvLOzc/UL2RyFE2MrI/AAAAAAAAn0A/NpZV5tbJDA4/s1600/fuegos+artificiales+a%C3%B1o+nuevo,navidad,festejos,fiesta,png+%281%29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20272" y="404664"/>
            <a:ext cx="1331640" cy="1331640"/>
          </a:xfrm>
          <a:prstGeom prst="rect">
            <a:avLst/>
          </a:prstGeom>
          <a:noFill/>
        </p:spPr>
      </p:pic>
      <p:pic>
        <p:nvPicPr>
          <p:cNvPr id="3076" name="Picture 4" descr="http://pirogenil.net/images/fuegos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548680"/>
            <a:ext cx="1368152" cy="1205453"/>
          </a:xfrm>
          <a:prstGeom prst="rect">
            <a:avLst/>
          </a:prstGeom>
          <a:noFill/>
        </p:spPr>
      </p:pic>
      <p:pic>
        <p:nvPicPr>
          <p:cNvPr id="4102" name="Picture 6" descr="http://teachers.wlps.net/KColeman/MARIACHI-2003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4048" y="4109302"/>
            <a:ext cx="3772272" cy="2748698"/>
          </a:xfrm>
          <a:prstGeom prst="rect">
            <a:avLst/>
          </a:prstGeom>
          <a:noFill/>
        </p:spPr>
      </p:pic>
      <p:pic>
        <p:nvPicPr>
          <p:cNvPr id="11" name="Picture 10" descr="http://images.meteociel.fr/im/6959/Ramos-NaranjaRosa_gin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188640"/>
            <a:ext cx="3333750" cy="3333750"/>
          </a:xfrm>
          <a:prstGeom prst="rect">
            <a:avLst/>
          </a:prstGeom>
          <a:noFill/>
        </p:spPr>
      </p:pic>
      <p:sp>
        <p:nvSpPr>
          <p:cNvPr id="12" name="11 CuadroTexto"/>
          <p:cNvSpPr txBox="1"/>
          <p:nvPr/>
        </p:nvSpPr>
        <p:spPr>
          <a:xfrm>
            <a:off x="3084328" y="1916832"/>
            <a:ext cx="6059672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7030A0"/>
                </a:solidFill>
                <a:latin typeface="Georgia" pitchFamily="18" charset="0"/>
              </a:rPr>
              <a:t>Un ramo de flores para una hermosa flor</a:t>
            </a:r>
          </a:p>
          <a:p>
            <a:pPr algn="ctr"/>
            <a:r>
              <a:rPr lang="es-ES" sz="2000" b="1" dirty="0" smtClean="0">
                <a:solidFill>
                  <a:srgbClr val="7030A0"/>
                </a:solidFill>
                <a:latin typeface="Georgia" pitchFamily="18" charset="0"/>
              </a:rPr>
              <a:t> que vive en Telde, Canarias, un sitio </a:t>
            </a:r>
          </a:p>
          <a:p>
            <a:pPr algn="ctr"/>
            <a:r>
              <a:rPr lang="es-ES" sz="2000" b="1" dirty="0" smtClean="0">
                <a:solidFill>
                  <a:srgbClr val="7030A0"/>
                </a:solidFill>
                <a:latin typeface="Georgia" pitchFamily="18" charset="0"/>
              </a:rPr>
              <a:t>maravilloso al lado  de la playa Las Canteras </a:t>
            </a:r>
          </a:p>
          <a:p>
            <a:pPr algn="ctr"/>
            <a:r>
              <a:rPr lang="es-ES" sz="2000" b="1" dirty="0" smtClean="0">
                <a:solidFill>
                  <a:srgbClr val="7030A0"/>
                </a:solidFill>
                <a:latin typeface="Georgia" pitchFamily="18" charset="0"/>
              </a:rPr>
              <a:t>una flor llamada </a:t>
            </a:r>
            <a:r>
              <a:rPr lang="es-ES" sz="2000" b="1" dirty="0" err="1" smtClean="0">
                <a:solidFill>
                  <a:srgbClr val="7030A0"/>
                </a:solidFill>
                <a:latin typeface="Georgia" pitchFamily="18" charset="0"/>
              </a:rPr>
              <a:t>Yaiza</a:t>
            </a:r>
            <a:endParaRPr lang="es-ES" sz="2000" b="1" dirty="0" smtClean="0">
              <a:solidFill>
                <a:srgbClr val="7030A0"/>
              </a:solidFill>
              <a:latin typeface="Georgia" pitchFamily="18" charset="0"/>
            </a:endParaRPr>
          </a:p>
          <a:p>
            <a:pPr algn="ctr"/>
            <a:r>
              <a:rPr lang="es-ES" sz="2000" b="1" dirty="0" smtClean="0">
                <a:solidFill>
                  <a:srgbClr val="7030A0"/>
                </a:solidFill>
                <a:latin typeface="Georgia" pitchFamily="18" charset="0"/>
              </a:rPr>
              <a:t> y que recibe a los mariachis</a:t>
            </a:r>
          </a:p>
          <a:p>
            <a:pPr algn="ctr"/>
            <a:r>
              <a:rPr lang="es-ES" sz="2000" b="1" dirty="0" smtClean="0">
                <a:solidFill>
                  <a:srgbClr val="7030A0"/>
                </a:solidFill>
                <a:latin typeface="Georgia" pitchFamily="18" charset="0"/>
              </a:rPr>
              <a:t> que la rondan  en este lindo día</a:t>
            </a:r>
            <a:endParaRPr lang="es-ES" sz="2000" b="1" dirty="0">
              <a:solidFill>
                <a:srgbClr val="7030A0"/>
              </a:solidFill>
              <a:latin typeface="Georgia" pitchFamily="18" charset="0"/>
            </a:endParaRPr>
          </a:p>
        </p:txBody>
      </p:sp>
      <p:pic>
        <p:nvPicPr>
          <p:cNvPr id="13" name="Picture 6" descr="http://www.spurgeon.org/images/pyromaniac/TeamPyro/mariachi1001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1560" y="4005064"/>
            <a:ext cx="3810000" cy="2457451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20000"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1600"/>
                            </p:stCondLst>
                            <p:childTnLst>
                              <p:par>
                                <p:cTn id="26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66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://www.hawaiibookblog.com/mea/2011/09/mariachi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36712"/>
            <a:ext cx="2943225" cy="5791201"/>
          </a:xfrm>
          <a:prstGeom prst="rect">
            <a:avLst/>
          </a:prstGeom>
          <a:noFill/>
        </p:spPr>
      </p:pic>
      <p:pic>
        <p:nvPicPr>
          <p:cNvPr id="7" name="Picture 2" descr="http://4.bp.blogspot.com/-6gs5DS2URN4/UpLVp1VcH3I/AAAAAAABZuA/0h-E6SySArE/s1600/moving20mariachi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1979712" y="2492896"/>
            <a:ext cx="4251147" cy="4125838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2771800" y="260648"/>
            <a:ext cx="4230645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7030A0"/>
                </a:solidFill>
                <a:latin typeface="Georgia" pitchFamily="18" charset="0"/>
              </a:rPr>
              <a:t>Estrellas hay en el cielo, </a:t>
            </a:r>
          </a:p>
          <a:p>
            <a:pPr algn="ctr"/>
            <a:r>
              <a:rPr lang="es-ES" sz="2400" b="1" dirty="0" smtClean="0">
                <a:solidFill>
                  <a:srgbClr val="7030A0"/>
                </a:solidFill>
                <a:latin typeface="Georgia" pitchFamily="18" charset="0"/>
              </a:rPr>
              <a:t> solo se ven de noche</a:t>
            </a:r>
          </a:p>
          <a:p>
            <a:pPr algn="ctr"/>
            <a:r>
              <a:rPr lang="es-ES" sz="2400" b="1" dirty="0" smtClean="0">
                <a:solidFill>
                  <a:srgbClr val="7030A0"/>
                </a:solidFill>
                <a:latin typeface="Georgia" pitchFamily="18" charset="0"/>
              </a:rPr>
              <a:t> estrellas hay en la tierra  </a:t>
            </a:r>
          </a:p>
          <a:p>
            <a:pPr algn="ctr"/>
            <a:r>
              <a:rPr lang="es-ES" sz="2400" b="1" dirty="0" smtClean="0">
                <a:solidFill>
                  <a:srgbClr val="7030A0"/>
                </a:solidFill>
                <a:latin typeface="Georgia" pitchFamily="18" charset="0"/>
              </a:rPr>
              <a:t> y una de ellas eres tú</a:t>
            </a:r>
          </a:p>
          <a:p>
            <a:pPr algn="ctr"/>
            <a:r>
              <a:rPr lang="es-ES" sz="2400" b="1" dirty="0" smtClean="0">
                <a:solidFill>
                  <a:srgbClr val="7030A0"/>
                </a:solidFill>
                <a:latin typeface="Georgia" pitchFamily="18" charset="0"/>
              </a:rPr>
              <a:t> con la suerte que se ve </a:t>
            </a:r>
          </a:p>
          <a:p>
            <a:pPr algn="ctr"/>
            <a:r>
              <a:rPr lang="es-ES" sz="2400" b="1" dirty="0" smtClean="0">
                <a:solidFill>
                  <a:srgbClr val="7030A0"/>
                </a:solidFill>
                <a:latin typeface="Georgia" pitchFamily="18" charset="0"/>
              </a:rPr>
              <a:t> de noche y de día </a:t>
            </a:r>
          </a:p>
        </p:txBody>
      </p:sp>
      <p:pic>
        <p:nvPicPr>
          <p:cNvPr id="2059" name="Picture 11" descr="C:\Documents and Settings\usuario\Escritorio\Cumple Yaiza\tq-amiga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6256" y="0"/>
            <a:ext cx="1958843" cy="2558488"/>
          </a:xfrm>
          <a:prstGeom prst="rect">
            <a:avLst/>
          </a:prstGeom>
          <a:noFill/>
        </p:spPr>
      </p:pic>
      <p:pic>
        <p:nvPicPr>
          <p:cNvPr id="2065" name="Picture 17" descr="http://4.bp.blogspot.com/--hNE55I2plY/Tt-KdoNE5HI/AAAAAAAABu8/XjCgmSypLCQ/s1600/hbrsgv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1142999" y="-1142999"/>
            <a:ext cx="6858002" cy="9144000"/>
          </a:xfrm>
          <a:prstGeom prst="rect">
            <a:avLst/>
          </a:prstGeom>
          <a:noFill/>
        </p:spPr>
      </p:pic>
      <p:pic>
        <p:nvPicPr>
          <p:cNvPr id="2066" name="Picture 18" descr="C:\Documents and Settings\usuario\Mis documentos\Mis imágenes\Isabel Noel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76056" y="1988840"/>
            <a:ext cx="3816424" cy="3816424"/>
          </a:xfrm>
          <a:prstGeom prst="rect">
            <a:avLst/>
          </a:prstGeom>
          <a:noFill/>
        </p:spPr>
      </p:pic>
      <p:sp>
        <p:nvSpPr>
          <p:cNvPr id="16" name="15 CuadroTexto"/>
          <p:cNvSpPr txBox="1"/>
          <p:nvPr/>
        </p:nvSpPr>
        <p:spPr>
          <a:xfrm>
            <a:off x="5580112" y="5373216"/>
            <a:ext cx="257474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800" dirty="0" smtClean="0">
                <a:solidFill>
                  <a:srgbClr val="7030A0"/>
                </a:solidFill>
                <a:latin typeface="Georgia" pitchFamily="18" charset="0"/>
              </a:rPr>
              <a:t>Isabel 13</a:t>
            </a:r>
            <a:endParaRPr lang="es-ES" sz="4800" dirty="0">
              <a:solidFill>
                <a:srgbClr val="7030A0"/>
              </a:solidFill>
              <a:latin typeface="Georgia" pitchFamily="18" charset="0"/>
            </a:endParaRPr>
          </a:p>
        </p:txBody>
      </p:sp>
    </p:spTree>
  </p:cSld>
  <p:clrMapOvr>
    <a:masterClrMapping/>
  </p:clrMapOvr>
  <p:transition spd="slow" advClick="0" advTm="5000"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000"/>
                            </p:stCondLst>
                            <p:childTnLst>
                              <p:par>
                                <p:cTn id="18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3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0"/>
                            </p:stCondLst>
                            <p:childTnLst>
                              <p:par>
                                <p:cTn id="2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1596</TotalTime>
  <Words>141</Words>
  <Application>Microsoft Office PowerPoint</Application>
  <PresentationFormat>Presentación en pantalla (4:3)</PresentationFormat>
  <Paragraphs>34</Paragraphs>
  <Slides>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</vt:i4>
      </vt:variant>
    </vt:vector>
  </HeadingPairs>
  <TitlesOfParts>
    <vt:vector size="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Isabel</dc:creator>
  <cp:lastModifiedBy>Isabel</cp:lastModifiedBy>
  <cp:revision>100</cp:revision>
  <dcterms:created xsi:type="dcterms:W3CDTF">2013-12-27T22:28:45Z</dcterms:created>
  <dcterms:modified xsi:type="dcterms:W3CDTF">2013-12-30T21:03:31Z</dcterms:modified>
</cp:coreProperties>
</file>