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59" r:id="rId4"/>
    <p:sldId id="260" r:id="rId5"/>
    <p:sldId id="269" r:id="rId6"/>
    <p:sldId id="271" r:id="rId7"/>
    <p:sldId id="270" r:id="rId8"/>
    <p:sldId id="262" r:id="rId9"/>
    <p:sldId id="266" r:id="rId10"/>
    <p:sldId id="264" r:id="rId11"/>
    <p:sldId id="267" r:id="rId12"/>
    <p:sldId id="272" r:id="rId13"/>
    <p:sldId id="273" r:id="rId14"/>
    <p:sldId id="256" r:id="rId15"/>
    <p:sldId id="274" r:id="rId16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JPvKRCzSet2aDZBDLy2wg==" hashData="/SiYyDfmYzi2fUDcAWBzY1lXY7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60066"/>
    <a:srgbClr val="CC66FF"/>
    <a:srgbClr val="800000"/>
    <a:srgbClr val="610B19"/>
    <a:srgbClr val="0000CC"/>
    <a:srgbClr val="820900"/>
    <a:srgbClr val="FFB48F"/>
    <a:srgbClr val="7A1DF7"/>
    <a:srgbClr val="F779A9"/>
    <a:srgbClr val="CCE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4" y="-10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5A550-6DD8-4CBE-B57A-6B382D27B296}" type="datetimeFigureOut">
              <a:rPr lang="es-ES_tradnl" smtClean="0"/>
              <a:pPr/>
              <a:t>29/12/2016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63B52-F358-4211-A081-4DCE0BEC52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8.gif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13" Type="http://schemas.openxmlformats.org/officeDocument/2006/relationships/image" Target="../media/image9.jpeg"/><Relationship Id="rId3" Type="http://schemas.openxmlformats.org/officeDocument/2006/relationships/image" Target="../media/image27.jpeg"/><Relationship Id="rId7" Type="http://schemas.openxmlformats.org/officeDocument/2006/relationships/image" Target="../media/image31.gif"/><Relationship Id="rId12" Type="http://schemas.openxmlformats.org/officeDocument/2006/relationships/image" Target="../media/image3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11" Type="http://schemas.openxmlformats.org/officeDocument/2006/relationships/image" Target="../media/image35.png"/><Relationship Id="rId5" Type="http://schemas.openxmlformats.org/officeDocument/2006/relationships/image" Target="../media/image29.gif"/><Relationship Id="rId10" Type="http://schemas.openxmlformats.org/officeDocument/2006/relationships/image" Target="../media/image34.gif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3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4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jpe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9.jpe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3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81" name="Picture 45" descr="D:\Nueva carpeta\PPS DE CREACION PROPIA - EXCLUSIVOS\- ¡¡Feliz Cumple Yaiza!! 2016\Imágenes\1 - 1FA6x-4F2-1+f431Qc+21-f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67813" cy="6870700"/>
          </a:xfrm>
          <a:prstGeom prst="rect">
            <a:avLst/>
          </a:prstGeom>
          <a:noFill/>
        </p:spPr>
      </p:pic>
      <p:pic>
        <p:nvPicPr>
          <p:cNvPr id="14354" name="Picture 1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76672"/>
            <a:ext cx="3324225" cy="735087"/>
          </a:xfrm>
          <a:prstGeom prst="rect">
            <a:avLst/>
          </a:prstGeom>
          <a:noFill/>
        </p:spPr>
      </p:pic>
      <p:pic>
        <p:nvPicPr>
          <p:cNvPr id="14356" name="Picture 2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124744"/>
            <a:ext cx="1647825" cy="612279"/>
          </a:xfrm>
          <a:prstGeom prst="rect">
            <a:avLst/>
          </a:prstGeom>
          <a:noFill/>
        </p:spPr>
      </p:pic>
      <p:pic>
        <p:nvPicPr>
          <p:cNvPr id="14358" name="Picture 2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1772816"/>
            <a:ext cx="1133475" cy="523875"/>
          </a:xfrm>
          <a:prstGeom prst="rect">
            <a:avLst/>
          </a:prstGeom>
          <a:noFill/>
        </p:spPr>
      </p:pic>
      <p:pic>
        <p:nvPicPr>
          <p:cNvPr id="14360" name="Picture 24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6021288"/>
            <a:ext cx="1584176" cy="576064"/>
          </a:xfrm>
          <a:prstGeom prst="rect">
            <a:avLst/>
          </a:prstGeom>
          <a:noFill/>
        </p:spPr>
      </p:pic>
      <p:pic>
        <p:nvPicPr>
          <p:cNvPr id="14389" name="Picture 53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1412776"/>
            <a:ext cx="3168352" cy="1296144"/>
          </a:xfrm>
          <a:prstGeom prst="rect">
            <a:avLst/>
          </a:prstGeom>
          <a:noFill/>
        </p:spPr>
      </p:pic>
      <p:pic>
        <p:nvPicPr>
          <p:cNvPr id="14391" name="Picture 55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16216" y="836712"/>
            <a:ext cx="2088232" cy="1152128"/>
          </a:xfrm>
          <a:prstGeom prst="rect">
            <a:avLst/>
          </a:prstGeom>
          <a:noFill/>
        </p:spPr>
      </p:pic>
      <p:pic>
        <p:nvPicPr>
          <p:cNvPr id="21" name="Picture 6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5067958"/>
            <a:ext cx="720080" cy="520909"/>
          </a:xfrm>
          <a:prstGeom prst="rect">
            <a:avLst/>
          </a:prstGeom>
          <a:noFill/>
        </p:spPr>
      </p:pic>
      <p:sp>
        <p:nvSpPr>
          <p:cNvPr id="50" name="49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1" name="50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2" name="51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3" name="52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4" name="5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F77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5" name="5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F77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Tm="18000">
    <p:sndAc>
      <p:stSnd>
        <p:snd r:embed="rId2" name="Hoy en tu día - Conjunto Primavera y Happy Birthd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D6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2" name="Picture 16" descr="D:\Nueva carpeta\PPS DE CREACION PROPIA - EXCLUSIVOS\- ¡¡Feliz Cumple Yaiza!! 2016\Imágenes\2 - o35Paper4nEL+mitube2+dde4f93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131"/>
            <a:ext cx="9143999" cy="6911461"/>
          </a:xfrm>
          <a:prstGeom prst="rect">
            <a:avLst/>
          </a:prstGeom>
          <a:noFill/>
        </p:spPr>
      </p:pic>
      <p:pic>
        <p:nvPicPr>
          <p:cNvPr id="9218" name="Picture 2" descr="D:\Nueva carpeta\PPS DE CREACION PROPIA - EXCLUSIVOS\- ¡¡Feliz Cumple Yaiza!! 2016\Imágenes\HOLA CÓMO ESTÁS 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5" y="620688"/>
            <a:ext cx="4206871" cy="1872208"/>
          </a:xfrm>
          <a:prstGeom prst="rect">
            <a:avLst/>
          </a:prstGeom>
          <a:noFill/>
          <a:effectLst>
            <a:glow rad="63500">
              <a:srgbClr val="000058">
                <a:alpha val="40000"/>
              </a:srgbClr>
            </a:glow>
          </a:effec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4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Nueva carpeta\PPS DE CREACION PROPIA - EXCLUSIVOS\- ¡¡Feliz Cumple Yaiza!! 2016\Imágenes\8aufelisauE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87624" y="620688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puede ser un día como cualquier otro, pero hay un pequeño e importante detalle</a:t>
            </a:r>
            <a:endParaRPr lang="es-ES_tradnl" sz="2400" b="1" dirty="0">
              <a:ln>
                <a:solidFill>
                  <a:srgbClr val="80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194" name="Picture 2" descr="D:\Nueva carpeta\PPS DE CREACION PROPIA - EXCLUSIVOS\- ¡¡Feliz Cumple Yaiza!! 2016\Imágenes\Imagen1jpgcabeza-89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260648"/>
            <a:ext cx="4968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3175"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63500">
                    <a:srgbClr val="66003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es el cumpleaños de una persona tan especial como tu</a:t>
            </a:r>
            <a:endParaRPr lang="es-ES_tradnl" sz="2800" b="1" dirty="0">
              <a:ln w="3175">
                <a:noFill/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glow rad="63500">
                  <a:srgbClr val="660033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212" name="Picture 20" descr="D:\Nueva carpeta\Mis Imágenes\cumpleaños\fuegos2520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988840"/>
            <a:ext cx="2376264" cy="2376264"/>
          </a:xfrm>
          <a:prstGeom prst="rect">
            <a:avLst/>
          </a:prstGeom>
          <a:noFill/>
        </p:spPr>
      </p:pic>
      <p:pic>
        <p:nvPicPr>
          <p:cNvPr id="8213" name="Picture 21" descr="D:\Nueva carpeta\Mis Imágenes\cumpleaños\fuegos2520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124744"/>
            <a:ext cx="2102169" cy="232740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9" presetClass="entr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Nueva carpeta\PPS DE CREACION PROPIA - EXCLUSIVOS\- ¡¡Feliz Cumple Yaiza!! 2016\Imágenes\5 - bello amanecer en  las montanas-4787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D:\Nueva carpeta\PPS DE CREACION PROPIA - EXCLUSIVOS\- ¡¡Feliz Cumple Yaiza!! 2016\Imágenes\bello amanecer en  las montanas-478726+fondo con luces y glob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87824" y="2276872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rgbClr val="6C006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es un hermoso día, un nuevo amanecer, un año mas de vida.</a:t>
            </a:r>
          </a:p>
        </p:txBody>
      </p:sp>
      <p:pic>
        <p:nvPicPr>
          <p:cNvPr id="27651" name="Picture 3" descr="D:\Nueva carpeta\PPS DE CREACION PROPIA - EXCLUSIVOS\- ¡¡Feliz Cumple Yaiza!! 2016\Imágenes\cumpleanos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411760" y="404664"/>
            <a:ext cx="4392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rgbClr val="00006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tu cumpleaños, razón para festejar con mi deseo de que tu vida siempre esté llena de amor y felicidad.</a:t>
            </a:r>
            <a:endParaRPr lang="es-ES_tradnl" sz="2400" b="1" dirty="0">
              <a:solidFill>
                <a:schemeClr val="bg1"/>
              </a:solidFill>
              <a:effectLst>
                <a:glow rad="63500">
                  <a:srgbClr val="00006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7652" name="Picture 4" descr="D:\Nueva carpeta\PPS DE CREACION PROPIA - EXCLUSIVOS\- ¡¡Feliz Cumple Yaiza!! 2016\Imágenes\9qw8bya4th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2800350"/>
            <a:ext cx="5256584" cy="372499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custDataLst>
      <p:tags r:id="rId1"/>
    </p:custDataLst>
  </p:cSld>
  <p:clrMapOvr>
    <a:masterClrMapping/>
  </p:clrMapOvr>
  <p:transition spd="slow"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A05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Nueva carpeta\PPS DE CREACION PROPIA - EXCLUSIVOS\- ¡¡Feliz Cumple Yaiza!! 2016\Imágenes\7 - wpid-party-confetti-on-purple-background_23-2147505475-1170x1170negre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2" name="Picture 2" descr="D:\Nueva carpeta\PPS DE CREACION PROPIA - EXCLUSIVOS\- ¡¡Feliz Cumple Yaiza!! 2016\Imágenes\wpid-party-confetti-on-purple-background_23-2147505475-1170x1170+e7ce8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5976" y="3573016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rgbClr val="80389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Aquí estoy virtualmente otro año mas contigo, cantando una canción para decirte. </a:t>
            </a:r>
            <a:endParaRPr lang="es-ES_tradnl" sz="2400" b="1" dirty="0">
              <a:solidFill>
                <a:schemeClr val="bg1"/>
              </a:solidFill>
              <a:effectLst>
                <a:glow rad="63500">
                  <a:srgbClr val="80389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0726" name="AutoShape 6" descr="Imagen relacionad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30737" name="Picture 17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5085184"/>
            <a:ext cx="5040560" cy="113575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70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Nueva carpeta\PPS DE CREACION PROPIA - EXCLUSIVOS\- ¡¡Feliz Cumple Yaiza!! 2016\Imágenes\1369405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9525"/>
            <a:ext cx="9167813" cy="6867525"/>
          </a:xfrm>
          <a:prstGeom prst="rect">
            <a:avLst/>
          </a:prstGeom>
          <a:noFill/>
        </p:spPr>
      </p:pic>
      <p:pic>
        <p:nvPicPr>
          <p:cNvPr id="1032" name="Picture 8" descr="D:\Nueva carpeta\Mis Imágenes\estrellas\anigobar224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60648"/>
            <a:ext cx="4572000" cy="4320480"/>
          </a:xfrm>
          <a:prstGeom prst="rect">
            <a:avLst/>
          </a:prstGeom>
          <a:noFill/>
        </p:spPr>
      </p:pic>
      <p:pic>
        <p:nvPicPr>
          <p:cNvPr id="9" name="Picture 8" descr="D:\Nueva carpeta\Mis Imágenes\estrellas\anigobar224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260648"/>
            <a:ext cx="4572000" cy="432048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4653136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518E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año mas o un año menos, es igual, lo importante es que lo disfrutes plenamente porque un hoy bien vivido, hace que cada ayer sea un sueño de felicidad y cada mañana una visión de esperanza.</a:t>
            </a:r>
            <a:endParaRPr lang="es-ES_tradnl" sz="2400" b="1" dirty="0">
              <a:ln>
                <a:solidFill>
                  <a:srgbClr val="00518E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A1D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0242" name="Picture 2" descr="D:\Nueva carpeta\PPS DE CREACION PROPIA - EXCLUSIVOS\- ¡¡Feliz Cumple Yaiza!! 2016\Imágenes\1O3g7-16u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95936" y="836712"/>
            <a:ext cx="3960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9525">
                  <a:solidFill>
                    <a:srgbClr val="6C2C9C"/>
                  </a:solidFill>
                </a:ln>
                <a:solidFill>
                  <a:srgbClr val="C355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Deseo de todo corazón que pases un día muy feliz, con las personas que mas te quieren, que son muchas porque eres adorable.</a:t>
            </a:r>
            <a:endParaRPr lang="es-ES_tradnl" sz="2400" b="1" dirty="0">
              <a:ln w="9525">
                <a:solidFill>
                  <a:srgbClr val="6C2C9C"/>
                </a:solidFill>
              </a:ln>
              <a:solidFill>
                <a:srgbClr val="C3559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48" name="Picture 8" descr="D:\Nueva carpeta\Mis Imágenes\cumpleaños\rgh1210614913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3312368" cy="2304256"/>
          </a:xfrm>
          <a:prstGeom prst="rect">
            <a:avLst/>
          </a:prstGeom>
          <a:noFill/>
        </p:spPr>
      </p:pic>
      <p:pic>
        <p:nvPicPr>
          <p:cNvPr id="11" name="Picture 8" descr="D:\Nueva carpeta\Mis Imágenes\cumpleaños\rgh1210614913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564904"/>
            <a:ext cx="3528392" cy="2314924"/>
          </a:xfrm>
          <a:prstGeom prst="rect">
            <a:avLst/>
          </a:prstGeom>
          <a:noFill/>
        </p:spPr>
      </p:pic>
      <p:pic>
        <p:nvPicPr>
          <p:cNvPr id="12" name="Picture 8" descr="D:\Nueva carpeta\Mis Imágenes\cumpleaños\rgh1210614913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995936" y="2852936"/>
            <a:ext cx="3600400" cy="2016224"/>
          </a:xfrm>
          <a:prstGeom prst="rect">
            <a:avLst/>
          </a:prstGeom>
          <a:noFill/>
        </p:spPr>
      </p:pic>
      <p:pic>
        <p:nvPicPr>
          <p:cNvPr id="13" name="Picture 8" descr="D:\Nueva carpeta\Mis Imágenes\cumpleaños\rgh1210614913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440160" cy="2808312"/>
          </a:xfrm>
          <a:prstGeom prst="rect">
            <a:avLst/>
          </a:prstGeom>
          <a:noFill/>
        </p:spPr>
      </p:pic>
      <p:pic>
        <p:nvPicPr>
          <p:cNvPr id="14" name="Picture 8" descr="D:\Nueva carpeta\Mis Imágenes\cumpleaños\rgh1210614913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201" y="4437113"/>
            <a:ext cx="3701743" cy="2172762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0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D:\Nueva carpeta\PPS DE CREACION PROPIA - EXCLUSIVOS\- ¡¡Feliz Cumple Yaiza!! 2016\Imágenes\cumple mami 2011+16364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 rot="166444">
            <a:off x="5874967" y="839362"/>
            <a:ext cx="25856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3175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8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bonito poder compartir estos momentos tan especiales contigo. </a:t>
            </a:r>
            <a:endParaRPr lang="es-ES_tradnl" sz="2400" b="1" dirty="0">
              <a:ln w="3175"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glow rad="63500">
                  <a:srgbClr val="8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25" name="24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35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6" name="25 Triángulo isósceles"/>
          <p:cNvSpPr/>
          <p:nvPr/>
        </p:nvSpPr>
        <p:spPr>
          <a:xfrm flipV="1">
            <a:off x="0" y="0"/>
            <a:ext cx="9144000" cy="3410000"/>
          </a:xfrm>
          <a:prstGeom prst="triangle">
            <a:avLst>
              <a:gd name="adj" fmla="val 4964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1106996" y="1106996"/>
            <a:ext cx="6858000" cy="4644008"/>
          </a:xfrm>
          <a:prstGeom prst="triangle">
            <a:avLst>
              <a:gd name="adj" fmla="val 4985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9" name="28 Triángulo isósceles"/>
          <p:cNvSpPr/>
          <p:nvPr/>
        </p:nvSpPr>
        <p:spPr>
          <a:xfrm rot="5400000" flipV="1">
            <a:off x="3392996" y="1106996"/>
            <a:ext cx="6858000" cy="4644008"/>
          </a:xfrm>
          <a:prstGeom prst="triangle">
            <a:avLst>
              <a:gd name="adj" fmla="val 4962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 rot="361815">
            <a:off x="2661454" y="2133420"/>
            <a:ext cx="47243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660066"/>
                  </a:solidFill>
                </a:ln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Pide un deseo. Sopla las velas …. Y a soñar</a:t>
            </a:r>
            <a:endParaRPr lang="es-ES_tradnl" sz="2400" b="1" dirty="0">
              <a:ln>
                <a:solidFill>
                  <a:srgbClr val="660066"/>
                </a:solidFill>
              </a:ln>
              <a:solidFill>
                <a:srgbClr val="CC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45" name="44 Grupo"/>
          <p:cNvGrpSpPr/>
          <p:nvPr/>
        </p:nvGrpSpPr>
        <p:grpSpPr>
          <a:xfrm>
            <a:off x="6300192" y="5733256"/>
            <a:ext cx="2520280" cy="936104"/>
            <a:chOff x="3059832" y="3861048"/>
            <a:chExt cx="2346176" cy="978024"/>
          </a:xfrm>
          <a:scene3d>
            <a:camera prst="perspectiveRelaxedModerately"/>
            <a:lightRig rig="threePt" dir="t"/>
          </a:scene3d>
        </p:grpSpPr>
        <p:pic>
          <p:nvPicPr>
            <p:cNvPr id="4120" name="Picture 24" descr="D:\Nueva carpeta\Mis Imágenes\abecedarios\26.gif"/>
            <p:cNvPicPr>
              <a:picLocks noChangeAspect="1" noChangeArrowheads="1" noCrop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4139952" y="4005064"/>
              <a:ext cx="762000" cy="762000"/>
            </a:xfrm>
            <a:prstGeom prst="rect">
              <a:avLst/>
            </a:prstGeom>
            <a:noFill/>
          </p:spPr>
        </p:pic>
        <p:grpSp>
          <p:nvGrpSpPr>
            <p:cNvPr id="40" name="39 Grupo"/>
            <p:cNvGrpSpPr/>
            <p:nvPr/>
          </p:nvGrpSpPr>
          <p:grpSpPr>
            <a:xfrm>
              <a:off x="3059832" y="3861048"/>
              <a:ext cx="2346176" cy="978024"/>
              <a:chOff x="2987824" y="3933056"/>
              <a:chExt cx="2346176" cy="978024"/>
            </a:xfrm>
          </p:grpSpPr>
          <p:pic>
            <p:nvPicPr>
              <p:cNvPr id="41" name="Picture 23" descr="D:\Nueva carpeta\Mis Imágenes\abecedarios\25.gif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2987824" y="3933056"/>
                <a:ext cx="514350" cy="828675"/>
              </a:xfrm>
              <a:prstGeom prst="rect">
                <a:avLst/>
              </a:prstGeom>
              <a:noFill/>
            </p:spPr>
          </p:pic>
          <p:pic>
            <p:nvPicPr>
              <p:cNvPr id="42" name="Picture 25" descr="D:\Nueva carpeta\Mis Imágenes\abecedarios\1.gif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3347864" y="4149080"/>
                <a:ext cx="762000" cy="762000"/>
              </a:xfrm>
              <a:prstGeom prst="rect">
                <a:avLst/>
              </a:prstGeom>
              <a:noFill/>
            </p:spPr>
          </p:pic>
          <p:pic>
            <p:nvPicPr>
              <p:cNvPr id="43" name="Picture 26" descr="D:\Nueva carpeta\Mis Imágenes\abecedarios\1.gif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4572000" y="4077072"/>
                <a:ext cx="762000" cy="762000"/>
              </a:xfrm>
              <a:prstGeom prst="rect">
                <a:avLst/>
              </a:prstGeom>
              <a:noFill/>
            </p:spPr>
          </p:pic>
          <p:pic>
            <p:nvPicPr>
              <p:cNvPr id="44" name="Picture 27" descr="D:\Nueva carpeta\Mis Imágenes\abecedarios\9.gif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3707904" y="4005064"/>
                <a:ext cx="762000" cy="762000"/>
              </a:xfrm>
              <a:prstGeom prst="rect">
                <a:avLst/>
              </a:prstGeom>
              <a:noFill/>
            </p:spPr>
          </p:pic>
        </p:grpSp>
      </p:grpSp>
      <p:pic>
        <p:nvPicPr>
          <p:cNvPr id="4126" name="Picture 30" descr="Resultado de imagen de feliz cumpleaño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97775">
            <a:off x="2934774" y="3065874"/>
            <a:ext cx="3054061" cy="2235364"/>
          </a:xfrm>
          <a:prstGeom prst="rect">
            <a:avLst/>
          </a:prstGeom>
          <a:noFill/>
        </p:spPr>
      </p:pic>
      <p:grpSp>
        <p:nvGrpSpPr>
          <p:cNvPr id="27" name="26 Grupo"/>
          <p:cNvGrpSpPr/>
          <p:nvPr/>
        </p:nvGrpSpPr>
        <p:grpSpPr>
          <a:xfrm>
            <a:off x="6948264" y="4869160"/>
            <a:ext cx="1224136" cy="1008112"/>
            <a:chOff x="6948264" y="4941167"/>
            <a:chExt cx="1224136" cy="1080120"/>
          </a:xfrm>
        </p:grpSpPr>
        <p:grpSp>
          <p:nvGrpSpPr>
            <p:cNvPr id="20" name="19 Grupo"/>
            <p:cNvGrpSpPr/>
            <p:nvPr/>
          </p:nvGrpSpPr>
          <p:grpSpPr>
            <a:xfrm>
              <a:off x="7236296" y="5013175"/>
              <a:ext cx="720080" cy="362777"/>
              <a:chOff x="7164288" y="3861048"/>
              <a:chExt cx="720080" cy="792089"/>
            </a:xfrm>
          </p:grpSpPr>
          <p:pic>
            <p:nvPicPr>
              <p:cNvPr id="4108" name="Picture 12" descr="D:\Nueva carpeta\PPS DE CREACION PROPIA - EXCLUSIVOS\- ¡¡Feliz Cumple Yaiza!! 2016\Imágenes\vela02.gif"/>
              <p:cNvPicPr>
                <a:picLocks noChangeAspect="1" noChangeArrowheads="1" noCrop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7164288" y="3861048"/>
                <a:ext cx="216023" cy="792087"/>
              </a:xfrm>
              <a:prstGeom prst="rect">
                <a:avLst/>
              </a:prstGeom>
              <a:noFill/>
            </p:spPr>
          </p:pic>
          <p:pic>
            <p:nvPicPr>
              <p:cNvPr id="19" name="Picture 12" descr="D:\Nueva carpeta\PPS DE CREACION PROPIA - EXCLUSIVOS\- ¡¡Feliz Cumple Yaiza!! 2016\Imágenes\vela02.gif"/>
              <p:cNvPicPr>
                <a:picLocks noChangeAspect="1" noChangeArrowheads="1" noCrop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7596336" y="3861048"/>
                <a:ext cx="288032" cy="792089"/>
              </a:xfrm>
              <a:prstGeom prst="rect">
                <a:avLst/>
              </a:prstGeom>
              <a:noFill/>
            </p:spPr>
          </p:pic>
        </p:grpSp>
        <p:grpSp>
          <p:nvGrpSpPr>
            <p:cNvPr id="17" name="16 Grupo"/>
            <p:cNvGrpSpPr/>
            <p:nvPr/>
          </p:nvGrpSpPr>
          <p:grpSpPr>
            <a:xfrm>
              <a:off x="6948264" y="4941167"/>
              <a:ext cx="1224136" cy="1080120"/>
              <a:chOff x="2555776" y="2062621"/>
              <a:chExt cx="2759173" cy="2146920"/>
            </a:xfrm>
          </p:grpSpPr>
          <p:pic>
            <p:nvPicPr>
              <p:cNvPr id="4107" name="Picture 11" descr="D:\Nueva carpeta\PPS DE CREACION PROPIA - EXCLUSIVOS\- ¡¡Feliz Cumple Yaiza!! 2016\Imágenes\3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2555776" y="2062621"/>
                <a:ext cx="1460500" cy="2120899"/>
              </a:xfrm>
              <a:prstGeom prst="rect">
                <a:avLst/>
              </a:prstGeom>
              <a:noFill/>
            </p:spPr>
          </p:pic>
          <p:pic>
            <p:nvPicPr>
              <p:cNvPr id="4106" name="Picture 10" descr="D:\Nueva carpeta\PPS DE CREACION PROPIA - EXCLUSIVOS\- ¡¡Feliz Cumple Yaiza!! 2016\Imágenes\7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3829049" y="2075940"/>
                <a:ext cx="1485900" cy="2133601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4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  <p:bldP spid="13" grpId="0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02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Nueva carpeta\PPS DE CREACION PROPIA - EXCLUSIVOS\- ¡¡Feliz Cumple Yaiza!! 2016\Imágenes\marco%2Bcumplea%25C3%25B1os%2B10%2B(Small)+birthday-63+misregal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1340768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3175">
                  <a:solidFill>
                    <a:srgbClr val="33013D"/>
                  </a:solidFill>
                </a:ln>
                <a:solidFill>
                  <a:srgbClr val="7E03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tengas muchos regalos especiales.</a:t>
            </a:r>
            <a:endParaRPr lang="es-ES_tradnl" sz="2400" b="1" dirty="0">
              <a:ln w="3175">
                <a:solidFill>
                  <a:srgbClr val="33013D"/>
                </a:solidFill>
              </a:ln>
              <a:solidFill>
                <a:srgbClr val="7E03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75656" y="2060848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3175">
                  <a:solidFill>
                    <a:srgbClr val="33013D"/>
                  </a:solidFill>
                </a:ln>
                <a:solidFill>
                  <a:srgbClr val="7E03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te regalen alegrías y te colmen de besos y caricias y que hoy solo haya sitio para tu felicidad.</a:t>
            </a:r>
            <a:endParaRPr lang="es-ES_tradnl" sz="2400" b="1" dirty="0">
              <a:ln w="3175">
                <a:solidFill>
                  <a:srgbClr val="33013D"/>
                </a:solidFill>
              </a:ln>
              <a:solidFill>
                <a:srgbClr val="7E03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411760" y="5517232"/>
            <a:ext cx="4320480" cy="864096"/>
          </a:xfrm>
          <a:prstGeom prst="rect">
            <a:avLst/>
          </a:prstGeom>
          <a:noFill/>
        </p:spPr>
        <p:txBody>
          <a:bodyPr wrap="none" rtlCol="0">
            <a:prstTxWarp prst="textCanUp">
              <a:avLst>
                <a:gd name="adj" fmla="val 66667"/>
              </a:avLst>
            </a:prstTxWarp>
            <a:spAutoFit/>
          </a:bodyPr>
          <a:lstStyle/>
          <a:p>
            <a:r>
              <a:rPr lang="es-ES" dirty="0" smtClean="0">
                <a:ln>
                  <a:solidFill>
                    <a:srgbClr val="000066"/>
                  </a:solidFill>
                </a:ln>
                <a:solidFill>
                  <a:srgbClr val="0070C0"/>
                </a:solidFill>
                <a:latin typeface="Algerian" pitchFamily="82" charset="0"/>
              </a:rPr>
              <a:t>¡¡¡Felicidades!!!</a:t>
            </a:r>
            <a:endParaRPr lang="es-ES_tradnl" dirty="0">
              <a:ln>
                <a:solidFill>
                  <a:srgbClr val="000066"/>
                </a:solidFill>
              </a:ln>
              <a:solidFill>
                <a:srgbClr val="0070C0"/>
              </a:solidFill>
              <a:latin typeface="Algerian" pitchFamily="82" charset="0"/>
            </a:endParaRPr>
          </a:p>
        </p:txBody>
      </p:sp>
      <p:pic>
        <p:nvPicPr>
          <p:cNvPr id="8200" name="Picture 8" descr="D:\Nueva carpeta\Mis Imágenes\cumpleaños\opt1224513585w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132856"/>
            <a:ext cx="1728192" cy="216024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8" grpId="0" animBg="1"/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D:\Nueva carpeta\PPS DE CREACION PROPIA - EXCLUSIVOS\- ¡¡Feliz Cumple Yaiza!! 2016\Imágenes\13 - 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¡¡Feliz Cumple Yaiza!! 2016\Imágenes\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084168" y="476672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 haya una sola nube gris que apague tu sonrisa.</a:t>
            </a:r>
            <a:endParaRPr lang="es-ES_tradnl" sz="2400" b="1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2" name="Picture 2" descr="D:\Nueva carpeta\PPS DE CREACION PROPIA - EXCLUSIVOS\- ¡¡Feliz Cumple Yaiza!! 2016\Imágenes\7ecb0028f953f2c1182d9012e50aa06f.jp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1092" y="0"/>
            <a:ext cx="2292458" cy="2132856"/>
          </a:xfrm>
          <a:prstGeom prst="rect">
            <a:avLst/>
          </a:prstGeom>
          <a:noFill/>
        </p:spPr>
      </p:pic>
      <p:pic>
        <p:nvPicPr>
          <p:cNvPr id="5123" name="Picture 3" descr="D:\Nueva carpeta\Mis Imágenes\cumpleaños\2gvigx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8530" y="332656"/>
            <a:ext cx="1165445" cy="122413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9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¡¡Feliz Cumple Yaiza!! 2016\Imágenes\14 - 1gTVo-25A-1real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51" name="Picture 7" descr="D:\Nueva carpeta\PPS DE CREACION PROPIA - EXCLUSIVOS\- ¡¡Feliz Cumple Yaiza!! 2016\Imágenes\1gTVo-25A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868144" y="4941168"/>
            <a:ext cx="2880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4C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la pasión y el encanto de la vida estén presentes siempre.</a:t>
            </a:r>
            <a:endParaRPr lang="es-ES_tradnl" sz="2400" b="1" dirty="0">
              <a:ln>
                <a:solidFill>
                  <a:srgbClr val="4C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 rot="20593749">
            <a:off x="2589976" y="1364480"/>
            <a:ext cx="2300369" cy="946743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4C0000"/>
                  </a:solidFill>
                </a:ln>
                <a:solidFill>
                  <a:srgbClr val="800000"/>
                </a:solidFill>
                <a:latin typeface="Algerian" pitchFamily="82" charset="0"/>
              </a:rPr>
              <a:t>¡Felicidades!</a:t>
            </a:r>
          </a:p>
          <a:p>
            <a:pPr algn="ctr"/>
            <a:r>
              <a:rPr lang="es-ES" sz="2400" dirty="0" err="1" smtClean="0">
                <a:ln>
                  <a:solidFill>
                    <a:srgbClr val="4C0000"/>
                  </a:solidFill>
                </a:ln>
                <a:solidFill>
                  <a:srgbClr val="800000"/>
                </a:solidFill>
                <a:latin typeface="Algerian" pitchFamily="82" charset="0"/>
              </a:rPr>
              <a:t>Yaiza</a:t>
            </a:r>
            <a:endParaRPr lang="es-ES_tradnl" sz="2400" dirty="0">
              <a:ln>
                <a:solidFill>
                  <a:srgbClr val="4C0000"/>
                </a:solidFill>
              </a:ln>
              <a:solidFill>
                <a:srgbClr val="800000"/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Nueva carpeta\PPS DE CREACION PROPIA - EXCLUSIVOS\- ¡¡Feliz Cumple Yaiza!! 2016\Imágenes\61570eeb6f24d4dd019bde1760544b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0"/>
            <a:ext cx="9180513" cy="68770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03848" y="3789040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deseo el mas feliz de los </a:t>
            </a:r>
            <a:r>
              <a:rPr lang="es-ES" sz="2400" b="1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dias</a:t>
            </a:r>
            <a:endParaRPr lang="es-ES_tradnl" sz="24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347864" y="4869160"/>
            <a:ext cx="4724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19050"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¡¡Feliz  Cumpleaños!!</a:t>
            </a:r>
            <a:endParaRPr lang="es-ES_tradnl" sz="4000" b="1" dirty="0">
              <a:ln w="19050">
                <a:solidFill>
                  <a:schemeClr val="accent3">
                    <a:lumMod val="50000"/>
                  </a:schemeClr>
                </a:solidFill>
              </a:ln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 rot="731387">
            <a:off x="3228188" y="1780092"/>
            <a:ext cx="21643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9525"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Rte.: Margarita</a:t>
            </a:r>
            <a:endParaRPr lang="es-ES_tradnl" sz="2400" b="1" dirty="0">
              <a:ln w="9525">
                <a:solidFill>
                  <a:schemeClr val="accent3">
                    <a:lumMod val="50000"/>
                  </a:schemeClr>
                </a:solidFill>
              </a:ln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 rot="788067">
            <a:off x="2927605" y="1111888"/>
            <a:ext cx="3108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9525"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Destinatario : </a:t>
            </a:r>
            <a:r>
              <a:rPr lang="es-ES" sz="2400" b="1" dirty="0" err="1" smtClean="0">
                <a:ln w="9525"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Yaizuke</a:t>
            </a:r>
            <a:endParaRPr lang="es-ES_tradnl" sz="2400" b="1" dirty="0">
              <a:ln w="9525">
                <a:solidFill>
                  <a:schemeClr val="accent3">
                    <a:lumMod val="50000"/>
                  </a:schemeClr>
                </a:solidFill>
              </a:ln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11431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38100" cap="sq">
            <a:solidFill>
              <a:srgbClr val="0070C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1163019"/>
            <a:ext cx="9144000" cy="11431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38100" cap="sq">
            <a:solidFill>
              <a:srgbClr val="0070C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2285132"/>
            <a:ext cx="9144000" cy="11431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38100" cap="sq">
            <a:solidFill>
              <a:srgbClr val="0070C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0" y="3407246"/>
            <a:ext cx="9144000" cy="11431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38100" cap="sq">
            <a:solidFill>
              <a:srgbClr val="0070C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>
            <a:off x="0" y="4529360"/>
            <a:ext cx="9144000" cy="11431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38100" cap="sq">
            <a:solidFill>
              <a:srgbClr val="0070C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0" y="5714877"/>
            <a:ext cx="9144000" cy="11431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38100" cap="sq">
            <a:solidFill>
              <a:srgbClr val="0070C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8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repeatCount="300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5" name="Picture 47" descr="D:\Nueva carpeta\PPS DE CREACION PROPIA - EXCLUSIVOS\- ¡¡Feliz Cumple Yaiza!! 2016\Imágenes\Sin títu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61" name="60 CuadroTexto"/>
          <p:cNvSpPr txBox="1"/>
          <p:nvPr/>
        </p:nvSpPr>
        <p:spPr>
          <a:xfrm>
            <a:off x="1979712" y="2060848"/>
            <a:ext cx="21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Diciembre 2016</a:t>
            </a:r>
            <a:endParaRPr lang="es-ES_tradnl" sz="2400" dirty="0">
              <a:ln>
                <a:solidFill>
                  <a:srgbClr val="8000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</p:txBody>
      </p:sp>
      <p:sp>
        <p:nvSpPr>
          <p:cNvPr id="62" name="61 CuadroTexto"/>
          <p:cNvSpPr txBox="1"/>
          <p:nvPr/>
        </p:nvSpPr>
        <p:spPr>
          <a:xfrm>
            <a:off x="1979712" y="2564904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Música:  Hoy en tu día</a:t>
            </a:r>
          </a:p>
          <a:p>
            <a:pPr algn="ctr"/>
            <a:r>
              <a:rPr lang="es-ES" sz="24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Conjunto Primavera</a:t>
            </a:r>
            <a:endParaRPr lang="es-ES_tradnl" sz="2400" dirty="0">
              <a:ln>
                <a:solidFill>
                  <a:srgbClr val="8000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</p:txBody>
      </p:sp>
      <p:pic>
        <p:nvPicPr>
          <p:cNvPr id="2050" name="Picture 2" descr="D:\Nueva carpeta\Mis Imágenes\Nombre\nombre-.-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4581128"/>
            <a:ext cx="1368152" cy="1791271"/>
          </a:xfrm>
          <a:prstGeom prst="rect">
            <a:avLst/>
          </a:prstGeom>
          <a:noFill/>
        </p:spPr>
      </p:pic>
      <p:sp>
        <p:nvSpPr>
          <p:cNvPr id="8" name="7 Elipse"/>
          <p:cNvSpPr/>
          <p:nvPr/>
        </p:nvSpPr>
        <p:spPr>
          <a:xfrm>
            <a:off x="2411760" y="1484784"/>
            <a:ext cx="1512168" cy="1296144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403648" y="764704"/>
            <a:ext cx="1224136" cy="1224136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67544" y="260648"/>
            <a:ext cx="1080120" cy="100811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0"/>
            <a:ext cx="611560" cy="54868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 flipH="1">
            <a:off x="5220072" y="1412776"/>
            <a:ext cx="1512168" cy="136815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 flipH="1">
            <a:off x="6516216" y="764704"/>
            <a:ext cx="1224136" cy="1224136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 flipH="1">
            <a:off x="7668344" y="332656"/>
            <a:ext cx="1080120" cy="936104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flipH="1">
            <a:off x="8532440" y="0"/>
            <a:ext cx="611560" cy="54868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 flipV="1">
            <a:off x="2411760" y="4149080"/>
            <a:ext cx="1512168" cy="136815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 flipV="1">
            <a:off x="1259632" y="4797152"/>
            <a:ext cx="1224136" cy="100811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 flipV="1">
            <a:off x="467544" y="5517232"/>
            <a:ext cx="1080120" cy="936104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 flipV="1">
            <a:off x="107504" y="6309320"/>
            <a:ext cx="648072" cy="54868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 flipH="1" flipV="1">
            <a:off x="5220072" y="4149080"/>
            <a:ext cx="1440160" cy="136815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 flipH="1" flipV="1">
            <a:off x="6660232" y="4797152"/>
            <a:ext cx="1224136" cy="108012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 flipH="1" flipV="1">
            <a:off x="7668339" y="5517229"/>
            <a:ext cx="1080124" cy="936105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 flipH="1" flipV="1">
            <a:off x="8460432" y="6309320"/>
            <a:ext cx="683568" cy="548680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3851920" y="2276872"/>
            <a:ext cx="1440160" cy="136815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3851920" y="3284984"/>
            <a:ext cx="1440160" cy="136815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2771800" y="2708920"/>
            <a:ext cx="1440160" cy="144016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4932040" y="2708920"/>
            <a:ext cx="1440160" cy="144016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4067944" y="1268760"/>
            <a:ext cx="1080120" cy="100811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3995936" y="4581128"/>
            <a:ext cx="1080120" cy="100811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1619672" y="2852936"/>
            <a:ext cx="1152128" cy="108012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6372200" y="2924944"/>
            <a:ext cx="1152128" cy="100811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4139952" y="548680"/>
            <a:ext cx="864096" cy="72008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4139952" y="5589240"/>
            <a:ext cx="864096" cy="72008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755576" y="2996952"/>
            <a:ext cx="864096" cy="792088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7524328" y="2996952"/>
            <a:ext cx="936104" cy="864096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4211960" y="0"/>
            <a:ext cx="648072" cy="54868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4283968" y="6309320"/>
            <a:ext cx="648072" cy="54868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0" y="3068960"/>
            <a:ext cx="683568" cy="648072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8495928" y="3068960"/>
            <a:ext cx="648072" cy="720080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 w="88900" cmpd="tri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32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4" dur="4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4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8" dur="4000"/>
                                        <p:tgtEl>
                                          <p:spTgt spid="2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2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4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5" presetID="3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7" dur="24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8" dur="24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24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24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1727</TotalTime>
  <Words>283</Words>
  <Application>Microsoft Office PowerPoint</Application>
  <PresentationFormat>Presentación en pantalla (4:3)</PresentationFormat>
  <Paragraphs>26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156</cp:revision>
  <dcterms:created xsi:type="dcterms:W3CDTF">2016-12-26T17:08:37Z</dcterms:created>
  <dcterms:modified xsi:type="dcterms:W3CDTF">2016-12-29T00:46:22Z</dcterms:modified>
</cp:coreProperties>
</file>