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2" r:id="rId7"/>
    <p:sldId id="263" r:id="rId8"/>
    <p:sldId id="27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MLH2QJ7KooH7B/RKXWpxg==" hashData="JS7I1l1ydy+9XvHYnKflbuTH8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50564-878F-41C5-BF13-5E1DD46C113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75D31-CDBC-4B03-8B8A-0670899681BA}" type="datetimeFigureOut">
              <a:rPr lang="es-ES" smtClean="0"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EEB6F-9AC4-4B6B-84F2-432E5833CE93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62EECD-5763-4896-B816-98CC099BED9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thumbs.dreamstime.com/x/festive-background-brightly-colored-balloons-105578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9144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2420888"/>
            <a:ext cx="95510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7200" dirty="0" smtClean="0">
                <a:solidFill>
                  <a:schemeClr val="accent4">
                    <a:lumMod val="50000"/>
                  </a:schemeClr>
                </a:solidFill>
              </a:rPr>
              <a:t>Feliz cumpleaños</a:t>
            </a:r>
          </a:p>
          <a:p>
            <a:pPr algn="ctr"/>
            <a:r>
              <a:rPr lang="es-ES" sz="7200" dirty="0" smtClean="0">
                <a:solidFill>
                  <a:schemeClr val="accent4">
                    <a:lumMod val="50000"/>
                  </a:schemeClr>
                </a:solidFill>
              </a:rPr>
              <a:t> mi amiga  malagueña  </a:t>
            </a:r>
          </a:p>
          <a:p>
            <a:pPr algn="ctr"/>
            <a:r>
              <a:rPr lang="es-ES" sz="7200" dirty="0" smtClean="0">
                <a:solidFill>
                  <a:schemeClr val="accent4">
                    <a:lumMod val="50000"/>
                  </a:schemeClr>
                </a:solidFill>
              </a:rPr>
              <a:t>María</a:t>
            </a:r>
            <a:endParaRPr lang="es-ES" sz="72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5000">
    <p:plus/>
    <p:sndAc>
      <p:stSnd>
        <p:snd r:embed="rId2" name="04 tu dia de cumpleaños42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es.fordesigner.com/pic/zip/20101516856463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66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15616" y="299695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CHI</a:t>
            </a:r>
            <a:endParaRPr lang="es-ES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843808" y="1844824"/>
            <a:ext cx="676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CLA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796136" y="1772816"/>
            <a:ext cx="550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NE</a:t>
            </a:r>
            <a:endParaRPr lang="es-ES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7308304" y="2996952"/>
            <a:ext cx="5357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RA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2699792" y="4077072"/>
            <a:ext cx="593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MA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4283968" y="2924944"/>
            <a:ext cx="463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RI</a:t>
            </a:r>
            <a:endParaRPr lang="es-ES" sz="2000" dirty="0"/>
          </a:p>
        </p:txBody>
      </p:sp>
      <p:sp>
        <p:nvSpPr>
          <p:cNvPr id="9" name="8 CuadroTexto"/>
          <p:cNvSpPr txBox="1"/>
          <p:nvPr/>
        </p:nvSpPr>
        <p:spPr>
          <a:xfrm>
            <a:off x="5796136" y="3861048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A</a:t>
            </a:r>
            <a:endParaRPr lang="es-ES" sz="2000" dirty="0"/>
          </a:p>
        </p:txBody>
      </p:sp>
      <p:pic>
        <p:nvPicPr>
          <p:cNvPr id="13316" name="Picture 4" descr="http://i273.photobucket.com/albums/jj224/Maramin/cumpleaer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04664"/>
            <a:ext cx="5562600" cy="54959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ages2.layoutsparks.com/1/131180/globo-oso-Colores-patr%C3%B3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3.bp.blogspot.com/-LnCnaeAnG8g/TVjeM-o7wjI/AAAAAAAAd1I/qP1twCbQpbQ/s1600/tarta34hzya8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700808"/>
            <a:ext cx="3852937" cy="3528392"/>
          </a:xfrm>
          <a:prstGeom prst="rect">
            <a:avLst/>
          </a:prstGeom>
          <a:noFill/>
        </p:spPr>
      </p:pic>
      <p:pic>
        <p:nvPicPr>
          <p:cNvPr id="12294" name="Picture 6" descr="http://4.bp.blogspot.com/-7FwW-Msz8yA/Tuuc6oiX1VI/AAAAAAAAKFI/iXT0N-UMZWw/s320/mod_article1065312_5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077072"/>
            <a:ext cx="3048000" cy="2533651"/>
          </a:xfrm>
          <a:prstGeom prst="rect">
            <a:avLst/>
          </a:prstGeom>
          <a:noFill/>
        </p:spPr>
      </p:pic>
      <p:pic>
        <p:nvPicPr>
          <p:cNvPr id="12296" name="Picture 8" descr="http://u.jimdo.com/www7/o/sfb724144495131b1/img/i582aa1b31d111eb9/1279161124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0"/>
            <a:ext cx="2533650" cy="2257426"/>
          </a:xfrm>
          <a:prstGeom prst="rect">
            <a:avLst/>
          </a:prstGeom>
          <a:noFill/>
        </p:spPr>
      </p:pic>
      <p:pic>
        <p:nvPicPr>
          <p:cNvPr id="12298" name="Picture 10" descr="http://u.jimdo.com/www7/o/se74797de9afbd449/img/idc34df395aacc1d3/1329750770/std/imag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92696"/>
            <a:ext cx="3638334" cy="48627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escapadasescapadas.com/wp-content/uploads/Vista-de-Torro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888" cy="6858000"/>
          </a:xfrm>
          <a:prstGeom prst="rect">
            <a:avLst/>
          </a:prstGeom>
          <a:noFill/>
        </p:spPr>
      </p:pic>
      <p:pic>
        <p:nvPicPr>
          <p:cNvPr id="3" name="Picture 12" descr="http://www.soloimagen.net/imagenes-animadas/Disney/Goofy%20patinando%20con%20una%20tar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284984"/>
            <a:ext cx="833251" cy="96889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87624" y="620688"/>
            <a:ext cx="69301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/>
              <a:t>Desde Móstoles te llega otra tarta, con mensajero </a:t>
            </a:r>
          </a:p>
          <a:p>
            <a:pPr algn="ctr"/>
            <a:r>
              <a:rPr lang="es-ES" sz="2400" dirty="0" smtClean="0"/>
              <a:t>Espero que te guste</a:t>
            </a:r>
            <a:endParaRPr lang="es-ES" sz="2400" dirty="0"/>
          </a:p>
        </p:txBody>
      </p:sp>
    </p:spTree>
  </p:cSld>
  <p:clrMapOvr>
    <a:masterClrMapping/>
  </p:clrMapOvr>
  <p:transition spd="slow" advTm="1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upload.wikimedia.org/wikipedia/commons/b/ba/Panoramica_mala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473" y="0"/>
            <a:ext cx="10927022" cy="3501008"/>
          </a:xfrm>
          <a:prstGeom prst="rect">
            <a:avLst/>
          </a:prstGeom>
          <a:noFill/>
        </p:spPr>
      </p:pic>
      <p:pic>
        <p:nvPicPr>
          <p:cNvPr id="9220" name="Picture 4" descr="http://www.cervantes.to/images/malaga/malaga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83006"/>
            <a:ext cx="4644008" cy="3374994"/>
          </a:xfrm>
          <a:prstGeom prst="rect">
            <a:avLst/>
          </a:prstGeom>
          <a:noFill/>
        </p:spPr>
      </p:pic>
      <p:pic>
        <p:nvPicPr>
          <p:cNvPr id="9222" name="Picture 6" descr="http://upload.wikimedia.org/wikipedia/commons/0/04/Malaga-harbour-2005sep15@16.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481487"/>
            <a:ext cx="4499992" cy="33765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59.imageshack.us/img59/1672/kmillfloralclust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724275" y="-342900"/>
            <a:ext cx="5076825" cy="5762625"/>
          </a:xfrm>
          <a:prstGeom prst="rect">
            <a:avLst/>
          </a:prstGeom>
          <a:noFill/>
        </p:spPr>
      </p:pic>
      <p:pic>
        <p:nvPicPr>
          <p:cNvPr id="7" name="Picture 2" descr="http://img59.imageshack.us/img59/1672/kmillfloralclus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305904" y="-305904"/>
            <a:ext cx="5076825" cy="5688633"/>
          </a:xfrm>
          <a:prstGeom prst="rect">
            <a:avLst/>
          </a:prstGeom>
          <a:noFill/>
        </p:spPr>
      </p:pic>
      <p:sp>
        <p:nvSpPr>
          <p:cNvPr id="8" name="7 Estrella de 6 puntas"/>
          <p:cNvSpPr/>
          <p:nvPr/>
        </p:nvSpPr>
        <p:spPr>
          <a:xfrm>
            <a:off x="2987824" y="2132856"/>
            <a:ext cx="3074640" cy="309634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Amiga María</a:t>
            </a:r>
          </a:p>
          <a:p>
            <a:pPr algn="ctr"/>
            <a:r>
              <a:rPr lang="es-ES" dirty="0"/>
              <a:t>t</a:t>
            </a:r>
            <a:r>
              <a:rPr lang="es-ES" dirty="0" smtClean="0"/>
              <a:t>e deseo un </a:t>
            </a:r>
          </a:p>
          <a:p>
            <a:pPr algn="ctr"/>
            <a:r>
              <a:rPr lang="es-ES" dirty="0"/>
              <a:t>f</a:t>
            </a:r>
            <a:r>
              <a:rPr lang="es-ES" dirty="0" smtClean="0"/>
              <a:t>eliz finde</a:t>
            </a:r>
          </a:p>
          <a:p>
            <a:pPr algn="ctr"/>
            <a:r>
              <a:rPr lang="es-ES" dirty="0"/>
              <a:t>c</a:t>
            </a:r>
            <a:r>
              <a:rPr lang="es-ES" dirty="0" smtClean="0"/>
              <a:t>elebrando</a:t>
            </a:r>
          </a:p>
          <a:p>
            <a:pPr algn="ctr"/>
            <a:r>
              <a:rPr lang="es-ES" dirty="0"/>
              <a:t>t</a:t>
            </a:r>
            <a:r>
              <a:rPr lang="es-ES" dirty="0" smtClean="0"/>
              <a:t>u </a:t>
            </a:r>
          </a:p>
          <a:p>
            <a:pPr algn="ctr"/>
            <a:r>
              <a:rPr lang="es-ES" dirty="0" smtClean="0"/>
              <a:t>cumpleaños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3419872" y="2924944"/>
            <a:ext cx="3593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rgbClr val="FFFF00"/>
                </a:solidFill>
              </a:rPr>
              <a:t>T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E</a:t>
            </a:r>
          </a:p>
          <a:p>
            <a:endParaRPr lang="es-ES" sz="1100" dirty="0">
              <a:solidFill>
                <a:srgbClr val="FFFF00"/>
              </a:solidFill>
            </a:endParaRPr>
          </a:p>
          <a:p>
            <a:r>
              <a:rPr lang="es-ES" sz="1100" dirty="0" smtClean="0">
                <a:solidFill>
                  <a:srgbClr val="FFFF00"/>
                </a:solidFill>
              </a:rPr>
              <a:t>Q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U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I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E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R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O</a:t>
            </a:r>
          </a:p>
          <a:p>
            <a:endParaRPr lang="es-ES" sz="1100" dirty="0">
              <a:solidFill>
                <a:srgbClr val="FFFF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292080" y="2924944"/>
            <a:ext cx="3593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rgbClr val="FFFF00"/>
                </a:solidFill>
              </a:rPr>
              <a:t>T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E</a:t>
            </a:r>
          </a:p>
          <a:p>
            <a:endParaRPr lang="es-ES" sz="1100" dirty="0">
              <a:solidFill>
                <a:srgbClr val="FFFF00"/>
              </a:solidFill>
            </a:endParaRPr>
          </a:p>
          <a:p>
            <a:r>
              <a:rPr lang="es-ES" sz="1100" dirty="0" smtClean="0">
                <a:solidFill>
                  <a:srgbClr val="FFFF00"/>
                </a:solidFill>
              </a:rPr>
              <a:t>Q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U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I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E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R</a:t>
            </a:r>
          </a:p>
          <a:p>
            <a:r>
              <a:rPr lang="es-ES" sz="1100" dirty="0" smtClean="0">
                <a:solidFill>
                  <a:srgbClr val="FFFF00"/>
                </a:solidFill>
              </a:rPr>
              <a:t>O</a:t>
            </a:r>
          </a:p>
          <a:p>
            <a:endParaRPr lang="es-ES" sz="1100" dirty="0"/>
          </a:p>
        </p:txBody>
      </p:sp>
      <p:pic>
        <p:nvPicPr>
          <p:cNvPr id="8196" name="Picture 4" descr="http://www.hawaiibookblog.com/mea/2011/09/mariac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672"/>
            <a:ext cx="2933700" cy="5906641"/>
          </a:xfrm>
          <a:prstGeom prst="rect">
            <a:avLst/>
          </a:prstGeom>
          <a:noFill/>
        </p:spPr>
      </p:pic>
      <p:pic>
        <p:nvPicPr>
          <p:cNvPr id="8198" name="Picture 6" descr="http://static.wix.com/media/01d7d0_07633e5b5b10afcc54648d551fd072f9.png_25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364088" y="476672"/>
            <a:ext cx="3960440" cy="6381328"/>
          </a:xfrm>
          <a:prstGeom prst="rect">
            <a:avLst/>
          </a:prstGeom>
          <a:noFill/>
        </p:spPr>
      </p:pic>
      <p:pic>
        <p:nvPicPr>
          <p:cNvPr id="13" name="12 Imagen" descr="Isabel 13  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73572">
            <a:off x="3472209" y="5194545"/>
            <a:ext cx="2325701" cy="1691948"/>
          </a:xfrm>
          <a:prstGeom prst="rect">
            <a:avLst/>
          </a:prstGeom>
        </p:spPr>
      </p:pic>
    </p:spTree>
  </p:cSld>
  <p:clrMapOvr>
    <a:masterClrMapping/>
  </p:clrMapOvr>
  <p:transition spd="slow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93</Words>
  <Application>Microsoft Office PowerPoint</Application>
  <PresentationFormat>Presentación en pantalla (4:3)</PresentationFormat>
  <Paragraphs>51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23</cp:revision>
  <dcterms:created xsi:type="dcterms:W3CDTF">2013-10-19T15:44:50Z</dcterms:created>
  <dcterms:modified xsi:type="dcterms:W3CDTF">2013-10-19T19:22:47Z</dcterms:modified>
</cp:coreProperties>
</file>