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1" r:id="rId6"/>
    <p:sldId id="262" r:id="rId7"/>
    <p:sldId id="260" r:id="rId8"/>
    <p:sldId id="263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5V+w/1dwk7aBbYcyQYdlw==" hashData="tDSc6M9Z6b6RHcA2tgRRVzdYk6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d"/>
    <p:sndAc>
      <p:stSnd loop="1">
        <p:snd r:embed="rId1" name="pedro infante - las maÑanitas en tu dia12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0F82BE-A579-49D1-B9DF-38CEB0D9C5D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48D9C-7FCE-4A5E-970C-EBEE4341DA90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88CF1-2F92-4DB7-9BE8-63A61CEA33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ll dir="rd"/>
    <p:sndAc>
      <p:stSnd loop="1">
        <p:snd r:embed="rId13" name="pedro infante - las maÑanitas en tu dia12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F7D8DD-C195-4117-86EF-0E84E080849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2.png"/><Relationship Id="rId7" Type="http://schemas.openxmlformats.org/officeDocument/2006/relationships/image" Target="../media/image2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5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332656"/>
            <a:ext cx="71588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Mabel Feliz Cumpleaños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9220" name="Picture 4" descr="http://1.bp.blogspot.com/-nuvpIw8Tbjc/T7JhJS83gBI/AAAAAAAAApY/PLz6WJoR7Ws/s1600/b5826f72dfb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72816"/>
            <a:ext cx="3495685" cy="443711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067944" y="1700808"/>
            <a:ext cx="46522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Demi" pitchFamily="34" charset="0"/>
              </a:rPr>
              <a:t>Un ramo de rosas, para una rosa</a:t>
            </a:r>
          </a:p>
          <a:p>
            <a:pPr algn="ctr"/>
            <a:r>
              <a:rPr lang="es-E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Demi" pitchFamily="34" charset="0"/>
              </a:rPr>
              <a:t> </a:t>
            </a:r>
            <a:r>
              <a:rPr lang="es-E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Demi" pitchFamily="34" charset="0"/>
              </a:rPr>
              <a:t>mi querida amiga argentina</a:t>
            </a:r>
          </a:p>
          <a:p>
            <a:pPr algn="ctr"/>
            <a:r>
              <a:rPr lang="es-E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Demi" pitchFamily="34" charset="0"/>
              </a:rPr>
              <a:t> </a:t>
            </a:r>
            <a:r>
              <a:rPr lang="es-E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Demi" pitchFamily="34" charset="0"/>
              </a:rPr>
              <a:t>bella por dentro y bella por fuera</a:t>
            </a:r>
          </a:p>
          <a:p>
            <a:pPr algn="ctr"/>
            <a:r>
              <a:rPr lang="es-E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Demi" pitchFamily="34" charset="0"/>
              </a:rPr>
              <a:t> </a:t>
            </a:r>
            <a:r>
              <a:rPr lang="es-E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anklin Gothic Demi" pitchFamily="34" charset="0"/>
              </a:rPr>
              <a:t>llena de cariño y  dulzura</a:t>
            </a:r>
            <a:endParaRPr lang="es-ES" sz="2400" dirty="0">
              <a:solidFill>
                <a:schemeClr val="tx1">
                  <a:lumMod val="95000"/>
                  <a:lumOff val="5000"/>
                </a:schemeClr>
              </a:solidFill>
              <a:latin typeface="Franklin Gothic Demi" pitchFamily="34" charset="0"/>
            </a:endParaRPr>
          </a:p>
        </p:txBody>
      </p:sp>
      <p:pic>
        <p:nvPicPr>
          <p:cNvPr id="9222" name="Picture 6" descr="C:\Documents and Settings\usuario\Mis documentos\Isabel\animaciones en gif\cosas en png\blinkhechi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789040"/>
            <a:ext cx="3464421" cy="22461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ll dir="rd"/>
    <p:sndAc>
      <p:stSnd loop="1">
        <p:snd r:embed="rId2" name="pedro infante - las maÑanitas en tu dia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600"/>
                            </p:stCondLst>
                            <p:childTnLst>
                              <p:par>
                                <p:cTn id="1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g1VCQhrp6OQ/TaikJHetZrI/AAAAAAAABgk/PejD0YqiOIU/s1600/5b816b5639d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676327"/>
            <a:ext cx="2851992" cy="3181673"/>
          </a:xfrm>
          <a:prstGeom prst="rect">
            <a:avLst/>
          </a:prstGeom>
          <a:noFill/>
        </p:spPr>
      </p:pic>
      <p:pic>
        <p:nvPicPr>
          <p:cNvPr id="8195" name="Picture 3" descr="http://colegiojmv.com.mx/files/glob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196752"/>
            <a:ext cx="3168352" cy="4664306"/>
          </a:xfrm>
          <a:prstGeom prst="rect">
            <a:avLst/>
          </a:prstGeom>
          <a:noFill/>
        </p:spPr>
      </p:pic>
      <p:pic>
        <p:nvPicPr>
          <p:cNvPr id="5" name="Picture 3" descr="http://colegiojmv.com.mx/files/glob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2396753" cy="3528392"/>
          </a:xfrm>
          <a:prstGeom prst="rect">
            <a:avLst/>
          </a:prstGeom>
          <a:noFill/>
        </p:spPr>
      </p:pic>
      <p:pic>
        <p:nvPicPr>
          <p:cNvPr id="6" name="Picture 3" descr="http://colegiojmv.com.mx/files/glob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88640"/>
            <a:ext cx="2396753" cy="3528392"/>
          </a:xfrm>
          <a:prstGeom prst="rect">
            <a:avLst/>
          </a:prstGeom>
          <a:noFill/>
        </p:spPr>
      </p:pic>
      <p:pic>
        <p:nvPicPr>
          <p:cNvPr id="7" name="Picture 3" descr="http://colegiojmv.com.mx/files/glob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700808"/>
            <a:ext cx="3168352" cy="4664306"/>
          </a:xfrm>
          <a:prstGeom prst="rect">
            <a:avLst/>
          </a:prstGeom>
          <a:noFill/>
        </p:spPr>
      </p:pic>
      <p:pic>
        <p:nvPicPr>
          <p:cNvPr id="8" name="Picture 3" descr="http://colegiojmv.com.mx/files/glob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60648"/>
            <a:ext cx="2396753" cy="3528392"/>
          </a:xfrm>
          <a:prstGeom prst="rect">
            <a:avLst/>
          </a:prstGeom>
          <a:noFill/>
        </p:spPr>
      </p:pic>
      <p:pic>
        <p:nvPicPr>
          <p:cNvPr id="9" name="Picture 2" descr="http://4.bp.blogspot.com/-g1VCQhrp6OQ/TaikJHetZrI/AAAAAAAABgk/PejD0YqiOIU/s1600/5b816b5639d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300192" y="3861048"/>
            <a:ext cx="2448272" cy="2846760"/>
          </a:xfrm>
          <a:prstGeom prst="rect">
            <a:avLst/>
          </a:prstGeom>
          <a:noFill/>
        </p:spPr>
      </p:pic>
      <p:pic>
        <p:nvPicPr>
          <p:cNvPr id="10" name="Picture 10" descr="http://www.subeimagenes.com/img/avatar-2443-1326082891-63734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3789040"/>
            <a:ext cx="1584176" cy="1901013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123728" y="5877272"/>
            <a:ext cx="4392488" cy="523220"/>
          </a:xfrm>
          <a:prstGeom prst="rect">
            <a:avLst/>
          </a:prstGeom>
          <a:blipFill>
            <a:blip r:embed="rId6" cstate="print"/>
            <a:tile tx="0" ty="0" sx="100000" sy="100000" flip="none" algn="tl"/>
          </a:blip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Hada Mabel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2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3.bp.blogspot.com/-pj0kpqbdk5A/T41fA0WBwVI/AAAAAAAADMA/B0mBWR6qArw/s1600/028+%28Copiar%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43307">
            <a:off x="3887189" y="600980"/>
            <a:ext cx="2606747" cy="1700808"/>
          </a:xfrm>
          <a:prstGeom prst="rect">
            <a:avLst/>
          </a:prstGeom>
          <a:noFill/>
        </p:spPr>
      </p:pic>
      <p:pic>
        <p:nvPicPr>
          <p:cNvPr id="4" name="Picture 4" descr="http://3.bp.blogspot.com/-pj0kpqbdk5A/T41fA0WBwVI/AAAAAAAADMA/B0mBWR6qArw/s1600/028+%28Copiar%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228184" y="188640"/>
            <a:ext cx="2374213" cy="1549088"/>
          </a:xfrm>
          <a:prstGeom prst="rect">
            <a:avLst/>
          </a:prstGeom>
          <a:noFill/>
        </p:spPr>
      </p:pic>
      <p:pic>
        <p:nvPicPr>
          <p:cNvPr id="5126" name="Picture 6" descr="http://3.bp.blogspot.com/-tlyb-iLnYtc/Ts3GZLV3uAI/AAAAAAAAA6I/4GEVdSwVhLI/s400/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0"/>
            <a:ext cx="2638425" cy="3810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755576" y="2276872"/>
            <a:ext cx="240322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/>
              <a:t>Muchas felicidades</a:t>
            </a:r>
          </a:p>
          <a:p>
            <a:pPr algn="ctr"/>
            <a:r>
              <a:rPr lang="es-ES" b="1" dirty="0"/>
              <a:t> </a:t>
            </a:r>
            <a:r>
              <a:rPr lang="es-ES" b="1" dirty="0" smtClean="0"/>
              <a:t>con todo mi cariño</a:t>
            </a:r>
          </a:p>
          <a:p>
            <a:pPr algn="ctr"/>
            <a:r>
              <a:rPr lang="es-ES" b="1" dirty="0"/>
              <a:t> </a:t>
            </a:r>
            <a:r>
              <a:rPr lang="es-ES" b="1" dirty="0" smtClean="0"/>
              <a:t>lleno de paz y alegría</a:t>
            </a:r>
          </a:p>
          <a:p>
            <a:pPr algn="ctr"/>
            <a:r>
              <a:rPr lang="es-ES" b="1" dirty="0"/>
              <a:t> </a:t>
            </a:r>
            <a:r>
              <a:rPr lang="es-ES" b="1" dirty="0" smtClean="0"/>
              <a:t>sonrisas y buen humor</a:t>
            </a:r>
          </a:p>
          <a:p>
            <a:r>
              <a:rPr lang="es-ES" dirty="0"/>
              <a:t> </a:t>
            </a:r>
          </a:p>
        </p:txBody>
      </p:sp>
      <p:pic>
        <p:nvPicPr>
          <p:cNvPr id="5128" name="Picture 8" descr="http://i42.tinypic.com/ligc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2348880"/>
            <a:ext cx="2099954" cy="4104456"/>
          </a:xfrm>
          <a:prstGeom prst="rect">
            <a:avLst/>
          </a:prstGeom>
          <a:noFill/>
        </p:spPr>
      </p:pic>
      <p:pic>
        <p:nvPicPr>
          <p:cNvPr id="5132" name="Picture 12" descr="http://api.ning.com/files/atdXvQMkVfl*jb18Wj7JLoQEFPyE96ODW4aS6qcooefvZC0J8kMs9iZ6CYnYFTAuVPZ2gBhJGxGYWFK1owdgTqAnEEFpQgjG/c2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1988840"/>
            <a:ext cx="4267200" cy="4524375"/>
          </a:xfrm>
          <a:prstGeom prst="rect">
            <a:avLst/>
          </a:prstGeom>
          <a:noFill/>
        </p:spPr>
      </p:pic>
      <p:pic>
        <p:nvPicPr>
          <p:cNvPr id="10" name="Picture 8" descr="http://i42.tinypic.com/ligc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077072"/>
            <a:ext cx="1224136" cy="23926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2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pekegifs.com/cumpleanoss/cumpl01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04664"/>
            <a:ext cx="2808312" cy="2270053"/>
          </a:xfrm>
          <a:prstGeom prst="rect">
            <a:avLst/>
          </a:prstGeom>
          <a:noFill/>
        </p:spPr>
      </p:pic>
      <p:pic>
        <p:nvPicPr>
          <p:cNvPr id="3078" name="Picture 6" descr="http://www.oocities.org/br/abertura02/palhac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2200275" cy="2162176"/>
          </a:xfrm>
          <a:prstGeom prst="rect">
            <a:avLst/>
          </a:prstGeom>
          <a:noFill/>
        </p:spPr>
      </p:pic>
      <p:pic>
        <p:nvPicPr>
          <p:cNvPr id="3080" name="Picture 8" descr="http://i129.photobucket.com/albums/p236/sirena48/1wy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692696"/>
            <a:ext cx="2619375" cy="2724151"/>
          </a:xfrm>
          <a:prstGeom prst="rect">
            <a:avLst/>
          </a:prstGeom>
          <a:noFill/>
        </p:spPr>
      </p:pic>
      <p:sp>
        <p:nvSpPr>
          <p:cNvPr id="3082" name="AutoShape 10" descr="http://img.xmensajes.com/cumpleanos/3.gif"/>
          <p:cNvSpPr>
            <a:spLocks noChangeAspect="1" noChangeArrowheads="1"/>
          </p:cNvSpPr>
          <p:nvPr/>
        </p:nvSpPr>
        <p:spPr bwMode="auto">
          <a:xfrm>
            <a:off x="155575" y="-1828800"/>
            <a:ext cx="3733800" cy="381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84" name="AutoShape 12" descr="http://img.xmensajes.com/cumpleanos/3.gif"/>
          <p:cNvSpPr>
            <a:spLocks noChangeAspect="1" noChangeArrowheads="1"/>
          </p:cNvSpPr>
          <p:nvPr/>
        </p:nvSpPr>
        <p:spPr bwMode="auto">
          <a:xfrm>
            <a:off x="155575" y="-1828800"/>
            <a:ext cx="3733800" cy="381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86" name="Picture 14" descr="http://2.bp.blogspot.com/_EU4eesKnOG0/TPUYABtf0JI/AAAAAAAAAHc/mQ-nrUbdJE4/s1600/2400007v4tostvn93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212976"/>
            <a:ext cx="4476750" cy="3238501"/>
          </a:xfrm>
          <a:prstGeom prst="rect">
            <a:avLst/>
          </a:prstGeom>
          <a:noFill/>
        </p:spPr>
      </p:pic>
      <p:sp>
        <p:nvSpPr>
          <p:cNvPr id="3088" name="AutoShape 16" descr="http://img.xmensajes.com/cumpleanos/3.gif"/>
          <p:cNvSpPr>
            <a:spLocks noChangeAspect="1" noChangeArrowheads="1"/>
          </p:cNvSpPr>
          <p:nvPr/>
        </p:nvSpPr>
        <p:spPr bwMode="auto">
          <a:xfrm>
            <a:off x="155575" y="-1828800"/>
            <a:ext cx="3733800" cy="381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90" name="AutoShape 18" descr="http://img.xmensajes.com/cumpleanos/3.gif"/>
          <p:cNvSpPr>
            <a:spLocks noChangeAspect="1" noChangeArrowheads="1"/>
          </p:cNvSpPr>
          <p:nvPr/>
        </p:nvSpPr>
        <p:spPr bwMode="auto">
          <a:xfrm>
            <a:off x="155575" y="-1828800"/>
            <a:ext cx="3733800" cy="381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92" name="Picture 20" descr="http://api.ning.com/files/cRUGrT7vjr8I1jcgQiv5GIFbavJCVmmeRyYsobjJK13vLp5pMYRQyqaORFWmj2v3IhsPwqztT8v2opV8CZFOjIDv9ykhzC3f/QueDiostebendigaaa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2780928"/>
            <a:ext cx="3600400" cy="38505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101.imageshack.us/img101/7898/f5156b8d37ff1.gif"/>
          <p:cNvPicPr>
            <a:picLocks noChangeAspect="1" noChangeArrowheads="1" noCrop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 bwMode="auto">
          <a:xfrm>
            <a:off x="-180529" y="-98974"/>
            <a:ext cx="9324531" cy="6956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img101.imageshack.us/img101/7898/f5156b8d37ff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98974"/>
            <a:ext cx="9324528" cy="69569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1.bp.blogspot.com/-j52IFCkYR6I/T7Jl-F2sX8I/AAAAAAAAApk/UvEhLszawIc/s1600/a463ed54414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37912">
            <a:off x="251159" y="2799126"/>
            <a:ext cx="5487715" cy="3653605"/>
          </a:xfrm>
          <a:prstGeom prst="rect">
            <a:avLst/>
          </a:prstGeom>
          <a:noFill/>
        </p:spPr>
      </p:pic>
      <p:pic>
        <p:nvPicPr>
          <p:cNvPr id="4100" name="Picture 4" descr="http://api.ning.com/files/eJV-Bjuw1-JMqMGX1aT8uxTS-FsPbjc7x3PhUmU28iLECa99edSTaXlC02Dlh-OnYGctdqS2CkS4QAMdHp9uMU30zMlsQa3Z/FelizCumpleano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2442">
            <a:off x="5341844" y="1771768"/>
            <a:ext cx="3603826" cy="3013199"/>
          </a:xfrm>
          <a:prstGeom prst="rect">
            <a:avLst/>
          </a:prstGeom>
          <a:noFill/>
        </p:spPr>
      </p:pic>
      <p:pic>
        <p:nvPicPr>
          <p:cNvPr id="5" name="Picture 13" descr="C:\Documents and Settings\usuario\Mis documentos\Isabel\Descargas de mensajes\navidad\Navidad_32 copi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429000"/>
            <a:ext cx="273526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6588224" y="6093296"/>
            <a:ext cx="17956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002060"/>
                </a:solidFill>
                <a:latin typeface="Georgia" pitchFamily="18" charset="0"/>
              </a:rPr>
              <a:t>Isabel 13</a:t>
            </a:r>
            <a:endParaRPr lang="es-ES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5536" y="260648"/>
            <a:ext cx="627300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Una caja de bombones y unas rosas</a:t>
            </a:r>
          </a:p>
          <a:p>
            <a:pPr algn="ctr"/>
            <a:r>
              <a:rPr lang="es-E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desde Móstoles van para Argentina</a:t>
            </a:r>
          </a:p>
          <a:p>
            <a:pPr algn="ctr"/>
            <a:r>
              <a:rPr lang="es-E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 busca de mi amiga Mabel</a:t>
            </a:r>
          </a:p>
          <a:p>
            <a:pPr algn="ctr"/>
            <a:r>
              <a:rPr lang="es-E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 con cariño decirla</a:t>
            </a:r>
            <a:endParaRPr lang="es-E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20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119</Words>
  <Application>Microsoft Office PowerPoint</Application>
  <PresentationFormat>Presentación en pantalla (4:3)</PresentationFormat>
  <Paragraphs>31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26</cp:revision>
  <dcterms:created xsi:type="dcterms:W3CDTF">2013-12-14T21:38:49Z</dcterms:created>
  <dcterms:modified xsi:type="dcterms:W3CDTF">2013-12-15T10:53:52Z</dcterms:modified>
</cp:coreProperties>
</file>