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sldIdLst>
    <p:sldId id="256" r:id="rId4"/>
    <p:sldId id="257" r:id="rId5"/>
    <p:sldId id="258" r:id="rId6"/>
    <p:sldId id="259" r:id="rId7"/>
    <p:sldId id="260" r:id="rId8"/>
    <p:sldId id="261" r:id="rId9"/>
    <p:sldId id="262" r:id="rId10"/>
    <p:sldId id="263" r:id="rId11"/>
    <p:sldId id="264" r:id="rId12"/>
    <p:sldId id="267" r:id="rId13"/>
    <p:sldId id="265" r:id="rId14"/>
    <p:sldId id="268" r:id="rId15"/>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hNUgu/T+OKCjOwdR1Pssw==" hashData="C1ep7YVy3AeFlyQD0ugfi3V5Klu2VRR5Fp3nhPbc/kYkIzbruNOONy8vX8rfVZ6dofk40+wkvyif0VJkvuEi2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E9697B"/>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1" d="100"/>
          <a:sy n="71" d="100"/>
        </p:scale>
        <p:origin x="61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p>
            <a:fld id="{D6B1A5F8-B976-4F4D-B6F0-AD2E1EFB4E30}" type="datetimeFigureOut">
              <a:rPr lang="es-ES" smtClean="0"/>
              <a:t>28/05/2015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98F8932F-F1ED-4981-B7B6-C0969CCEC38F}" type="slidenum">
              <a:rPr lang="es-ES" smtClean="0"/>
              <a:t>‹Nº›</a:t>
            </a:fld>
            <a:endParaRPr lang="es-ES"/>
          </a:p>
        </p:txBody>
      </p:sp>
    </p:spTree>
    <p:extLst>
      <p:ext uri="{BB962C8B-B14F-4D97-AF65-F5344CB8AC3E}">
        <p14:creationId xmlns:p14="http://schemas.microsoft.com/office/powerpoint/2010/main" val="17036584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D6B1A5F8-B976-4F4D-B6F0-AD2E1EFB4E30}" type="datetimeFigureOut">
              <a:rPr lang="es-ES" smtClean="0"/>
              <a:t>28/05/2015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98F8932F-F1ED-4981-B7B6-C0969CCEC38F}" type="slidenum">
              <a:rPr lang="es-ES" smtClean="0"/>
              <a:t>‹Nº›</a:t>
            </a:fld>
            <a:endParaRPr lang="es-ES"/>
          </a:p>
        </p:txBody>
      </p:sp>
    </p:spTree>
    <p:extLst>
      <p:ext uri="{BB962C8B-B14F-4D97-AF65-F5344CB8AC3E}">
        <p14:creationId xmlns:p14="http://schemas.microsoft.com/office/powerpoint/2010/main" val="21848670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D6B1A5F8-B976-4F4D-B6F0-AD2E1EFB4E30}" type="datetimeFigureOut">
              <a:rPr lang="es-ES" smtClean="0"/>
              <a:t>28/05/2015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98F8932F-F1ED-4981-B7B6-C0969CCEC38F}" type="slidenum">
              <a:rPr lang="es-ES" smtClean="0"/>
              <a:t>‹Nº›</a:t>
            </a:fld>
            <a:endParaRPr lang="es-ES"/>
          </a:p>
        </p:txBody>
      </p:sp>
    </p:spTree>
    <p:extLst>
      <p:ext uri="{BB962C8B-B14F-4D97-AF65-F5344CB8AC3E}">
        <p14:creationId xmlns:p14="http://schemas.microsoft.com/office/powerpoint/2010/main" val="34417535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fecha 4"/>
          <p:cNvSpPr>
            <a:spLocks noGrp="1"/>
          </p:cNvSpPr>
          <p:nvPr>
            <p:ph type="dt" sz="half" idx="10"/>
          </p:nvPr>
        </p:nvSpPr>
        <p:spPr/>
        <p:txBody>
          <a:bodyPr/>
          <a:lstStyle/>
          <a:p>
            <a:fld id="{D6B1A5F8-B976-4F4D-B6F0-AD2E1EFB4E30}" type="datetimeFigureOut">
              <a:rPr lang="es-ES" smtClean="0"/>
              <a:t>28/05/2015</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98F8932F-F1ED-4981-B7B6-C0969CCEC38F}" type="slidenum">
              <a:rPr lang="es-ES" smtClean="0"/>
              <a:t>‹Nº›</a:t>
            </a:fld>
            <a:endParaRPr lang="es-ES"/>
          </a:p>
        </p:txBody>
      </p:sp>
    </p:spTree>
    <p:extLst>
      <p:ext uri="{BB962C8B-B14F-4D97-AF65-F5344CB8AC3E}">
        <p14:creationId xmlns:p14="http://schemas.microsoft.com/office/powerpoint/2010/main" val="2280528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Marcador de fecha 6"/>
          <p:cNvSpPr>
            <a:spLocks noGrp="1"/>
          </p:cNvSpPr>
          <p:nvPr>
            <p:ph type="dt" sz="half" idx="10"/>
          </p:nvPr>
        </p:nvSpPr>
        <p:spPr/>
        <p:txBody>
          <a:bodyPr/>
          <a:lstStyle/>
          <a:p>
            <a:fld id="{D6B1A5F8-B976-4F4D-B6F0-AD2E1EFB4E30}" type="datetimeFigureOut">
              <a:rPr lang="es-ES" smtClean="0"/>
              <a:t>28/05/2015</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98F8932F-F1ED-4981-B7B6-C0969CCEC38F}" type="slidenum">
              <a:rPr lang="es-ES" smtClean="0"/>
              <a:t>‹Nº›</a:t>
            </a:fld>
            <a:endParaRPr lang="es-ES"/>
          </a:p>
        </p:txBody>
      </p:sp>
    </p:spTree>
    <p:extLst>
      <p:ext uri="{BB962C8B-B14F-4D97-AF65-F5344CB8AC3E}">
        <p14:creationId xmlns:p14="http://schemas.microsoft.com/office/powerpoint/2010/main" val="9080468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fecha 2"/>
          <p:cNvSpPr>
            <a:spLocks noGrp="1"/>
          </p:cNvSpPr>
          <p:nvPr>
            <p:ph type="dt" sz="half" idx="10"/>
          </p:nvPr>
        </p:nvSpPr>
        <p:spPr/>
        <p:txBody>
          <a:bodyPr/>
          <a:lstStyle/>
          <a:p>
            <a:fld id="{D6B1A5F8-B976-4F4D-B6F0-AD2E1EFB4E30}" type="datetimeFigureOut">
              <a:rPr lang="es-ES" smtClean="0"/>
              <a:t>28/05/2015</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98F8932F-F1ED-4981-B7B6-C0969CCEC38F}" type="slidenum">
              <a:rPr lang="es-ES" smtClean="0"/>
              <a:t>‹Nº›</a:t>
            </a:fld>
            <a:endParaRPr lang="es-ES"/>
          </a:p>
        </p:txBody>
      </p:sp>
    </p:spTree>
    <p:extLst>
      <p:ext uri="{BB962C8B-B14F-4D97-AF65-F5344CB8AC3E}">
        <p14:creationId xmlns:p14="http://schemas.microsoft.com/office/powerpoint/2010/main" val="29814964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D6B1A5F8-B976-4F4D-B6F0-AD2E1EFB4E30}" type="datetimeFigureOut">
              <a:rPr lang="es-ES" smtClean="0"/>
              <a:t>28/05/2015</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98F8932F-F1ED-4981-B7B6-C0969CCEC38F}" type="slidenum">
              <a:rPr lang="es-ES" smtClean="0"/>
              <a:t>‹Nº›</a:t>
            </a:fld>
            <a:endParaRPr lang="es-ES"/>
          </a:p>
        </p:txBody>
      </p:sp>
    </p:spTree>
    <p:extLst>
      <p:ext uri="{BB962C8B-B14F-4D97-AF65-F5344CB8AC3E}">
        <p14:creationId xmlns:p14="http://schemas.microsoft.com/office/powerpoint/2010/main" val="40610351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D6B1A5F8-B976-4F4D-B6F0-AD2E1EFB4E30}" type="datetimeFigureOut">
              <a:rPr lang="es-ES" smtClean="0"/>
              <a:t>28/05/2015</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98F8932F-F1ED-4981-B7B6-C0969CCEC38F}" type="slidenum">
              <a:rPr lang="es-ES" smtClean="0"/>
              <a:t>‹Nº›</a:t>
            </a:fld>
            <a:endParaRPr lang="es-ES"/>
          </a:p>
        </p:txBody>
      </p:sp>
    </p:spTree>
    <p:extLst>
      <p:ext uri="{BB962C8B-B14F-4D97-AF65-F5344CB8AC3E}">
        <p14:creationId xmlns:p14="http://schemas.microsoft.com/office/powerpoint/2010/main" val="18779329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D6B1A5F8-B976-4F4D-B6F0-AD2E1EFB4E30}" type="datetimeFigureOut">
              <a:rPr lang="es-ES" smtClean="0"/>
              <a:t>28/05/2015</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98F8932F-F1ED-4981-B7B6-C0969CCEC38F}" type="slidenum">
              <a:rPr lang="es-ES" smtClean="0"/>
              <a:t>‹Nº›</a:t>
            </a:fld>
            <a:endParaRPr lang="es-ES"/>
          </a:p>
        </p:txBody>
      </p:sp>
    </p:spTree>
    <p:extLst>
      <p:ext uri="{BB962C8B-B14F-4D97-AF65-F5344CB8AC3E}">
        <p14:creationId xmlns:p14="http://schemas.microsoft.com/office/powerpoint/2010/main" val="4153020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D6B1A5F8-B976-4F4D-B6F0-AD2E1EFB4E30}" type="datetimeFigureOut">
              <a:rPr lang="es-ES" smtClean="0"/>
              <a:t>28/05/2015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98F8932F-F1ED-4981-B7B6-C0969CCEC38F}" type="slidenum">
              <a:rPr lang="es-ES" smtClean="0"/>
              <a:t>‹Nº›</a:t>
            </a:fld>
            <a:endParaRPr lang="es-ES"/>
          </a:p>
        </p:txBody>
      </p:sp>
    </p:spTree>
    <p:extLst>
      <p:ext uri="{BB962C8B-B14F-4D97-AF65-F5344CB8AC3E}">
        <p14:creationId xmlns:p14="http://schemas.microsoft.com/office/powerpoint/2010/main" val="4513098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D6B1A5F8-B976-4F4D-B6F0-AD2E1EFB4E30}" type="datetimeFigureOut">
              <a:rPr lang="es-ES" smtClean="0"/>
              <a:t>28/05/2015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98F8932F-F1ED-4981-B7B6-C0969CCEC38F}" type="slidenum">
              <a:rPr lang="es-ES" smtClean="0"/>
              <a:t>‹Nº›</a:t>
            </a:fld>
            <a:endParaRPr lang="es-ES"/>
          </a:p>
        </p:txBody>
      </p:sp>
    </p:spTree>
    <p:extLst>
      <p:ext uri="{BB962C8B-B14F-4D97-AF65-F5344CB8AC3E}">
        <p14:creationId xmlns:p14="http://schemas.microsoft.com/office/powerpoint/2010/main" val="23108000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B6B704F6-0053-4B77-A898-7EE7E13ACB51}" type="datetimeFigureOut">
              <a:rPr lang="es-ES" smtClean="0">
                <a:solidFill>
                  <a:prstClr val="black">
                    <a:tint val="75000"/>
                  </a:prstClr>
                </a:solidFill>
              </a:rPr>
              <a:pPr/>
              <a:t>28/05/2015</a:t>
            </a:fld>
            <a:endParaRPr lang="es-ES">
              <a:solidFill>
                <a:prstClr val="black">
                  <a:tint val="75000"/>
                </a:prstClr>
              </a:solidFill>
            </a:endParaRPr>
          </a:p>
        </p:txBody>
      </p:sp>
      <p:sp>
        <p:nvSpPr>
          <p:cNvPr id="3" name="Marcador de pie de página 2"/>
          <p:cNvSpPr>
            <a:spLocks noGrp="1"/>
          </p:cNvSpPr>
          <p:nvPr>
            <p:ph type="ftr" sz="quarter" idx="11"/>
          </p:nvPr>
        </p:nvSpPr>
        <p:spPr/>
        <p:txBody>
          <a:bodyPr/>
          <a:lstStyle/>
          <a:p>
            <a:endParaRPr lang="es-ES">
              <a:solidFill>
                <a:prstClr val="black">
                  <a:tint val="75000"/>
                </a:prstClr>
              </a:solidFill>
            </a:endParaRPr>
          </a:p>
        </p:txBody>
      </p:sp>
      <p:sp>
        <p:nvSpPr>
          <p:cNvPr id="4" name="Marcador de número de diapositiva 3"/>
          <p:cNvSpPr>
            <a:spLocks noGrp="1"/>
          </p:cNvSpPr>
          <p:nvPr>
            <p:ph type="sldNum" sz="quarter" idx="12"/>
          </p:nvPr>
        </p:nvSpPr>
        <p:spPr/>
        <p:txBody>
          <a:bodyPr/>
          <a:lstStyle/>
          <a:p>
            <a:fld id="{115ED0D3-D246-45E5-A201-4FADE33F3E5C}"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5097864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Tree>
    <p:extLst>
      <p:ext uri="{BB962C8B-B14F-4D97-AF65-F5344CB8AC3E}">
        <p14:creationId xmlns:p14="http://schemas.microsoft.com/office/powerpoint/2010/main" val="33943015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6B1A5F8-B976-4F4D-B6F0-AD2E1EFB4E30}" type="datetimeFigureOut">
              <a:rPr lang="es-ES" smtClean="0"/>
              <a:t>28/05/2015</a:t>
            </a:fld>
            <a:endParaRPr lang="es-E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F8932F-F1ED-4981-B7B6-C0969CCEC38F}" type="slidenum">
              <a:rPr lang="es-ES" smtClean="0"/>
              <a:t>‹Nº›</a:t>
            </a:fld>
            <a:endParaRPr lang="es-ES"/>
          </a:p>
        </p:txBody>
      </p:sp>
    </p:spTree>
    <p:extLst>
      <p:ext uri="{BB962C8B-B14F-4D97-AF65-F5344CB8AC3E}">
        <p14:creationId xmlns:p14="http://schemas.microsoft.com/office/powerpoint/2010/main" val="30601609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B704F6-0053-4B77-A898-7EE7E13ACB51}" type="datetimeFigureOut">
              <a:rPr lang="es-ES" smtClean="0">
                <a:solidFill>
                  <a:prstClr val="black">
                    <a:tint val="75000"/>
                  </a:prstClr>
                </a:solidFill>
              </a:rPr>
              <a:pPr/>
              <a:t>28/05/2015</a:t>
            </a:fld>
            <a:endParaRPr lang="es-ES">
              <a:solidFill>
                <a:prstClr val="black">
                  <a:tint val="75000"/>
                </a:prstClr>
              </a:solidFill>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solidFill>
                <a:prstClr val="black">
                  <a:tint val="75000"/>
                </a:prstClr>
              </a:solidFill>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15ED0D3-D246-45E5-A201-4FADE33F3E5C}"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700569375"/>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smtClean="0"/>
            </a:lvl1pPr>
          </a:lstStyle>
          <a:p>
            <a:pPr fontAlgn="base">
              <a:spcBef>
                <a:spcPct val="0"/>
              </a:spcBef>
              <a:spcAft>
                <a:spcPct val="0"/>
              </a:spcAft>
              <a:defRPr/>
            </a:pPr>
            <a:endParaRPr lang="es-ES">
              <a:solidFill>
                <a:srgbClr val="000000"/>
              </a:solidFill>
            </a:endParaRPr>
          </a:p>
        </p:txBody>
      </p:sp>
    </p:spTree>
    <p:extLst>
      <p:ext uri="{BB962C8B-B14F-4D97-AF65-F5344CB8AC3E}">
        <p14:creationId xmlns:p14="http://schemas.microsoft.com/office/powerpoint/2010/main" val="2986136242"/>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9.gif"/><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hyperlink" Target="http://enchulatupagina.wamba.com/imagenes/animadas/mariachis-69599.html" TargetMode="External"/><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http://recursos.fotocajon.com/enchulatupagina/img003/th_CWLkHIzppemK.gif" TargetMode="External"/><Relationship Id="rId4" Type="http://schemas.openxmlformats.org/officeDocument/2006/relationships/image" Target="../media/image14.gif"/></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9.jp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hyperlink" Target="http://pt-br.tinypic.com/" TargetMode="External"/><Relationship Id="rId1" Type="http://schemas.openxmlformats.org/officeDocument/2006/relationships/slideLayout" Target="../slideLayouts/slideLayout12.xml"/><Relationship Id="rId6" Type="http://schemas.openxmlformats.org/officeDocument/2006/relationships/image" Target="../media/image23.gif"/><Relationship Id="rId5" Type="http://schemas.openxmlformats.org/officeDocument/2006/relationships/image" Target="../media/image22.gif"/><Relationship Id="rId4" Type="http://schemas.openxmlformats.org/officeDocument/2006/relationships/image" Target="../media/image21.gif"/></Relationships>
</file>

<file path=ppt/slides/_rels/slide12.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hyperlink" Target="https://vk.com/mispps" TargetMode="External"/><Relationship Id="rId3" Type="http://schemas.openxmlformats.org/officeDocument/2006/relationships/image" Target="../media/image24.png"/><Relationship Id="rId7" Type="http://schemas.openxmlformats.org/officeDocument/2006/relationships/hyperlink" Target="https://www.facebook.com/mispps" TargetMode="External"/><Relationship Id="rId12" Type="http://schemas.openxmlformats.org/officeDocument/2006/relationships/image" Target="../media/image29.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6.png"/><Relationship Id="rId11" Type="http://schemas.openxmlformats.org/officeDocument/2006/relationships/hyperlink" Target="https://plus.google.com/+Mispps/" TargetMode="External"/><Relationship Id="rId5" Type="http://schemas.openxmlformats.org/officeDocument/2006/relationships/image" Target="../media/image25.png"/><Relationship Id="rId10" Type="http://schemas.openxmlformats.org/officeDocument/2006/relationships/image" Target="../media/image2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4" name="Rectángulo 3"/>
          <p:cNvSpPr/>
          <p:nvPr/>
        </p:nvSpPr>
        <p:spPr>
          <a:xfrm>
            <a:off x="508001" y="1030514"/>
            <a:ext cx="11335656" cy="2293257"/>
          </a:xfrm>
          <a:prstGeom prst="rect">
            <a:avLst/>
          </a:prstGeom>
          <a:noFill/>
        </p:spPr>
        <p:txBody>
          <a:bodyPr wrap="none" lIns="91440" tIns="45720" rIns="91440" bIns="45720">
            <a:prstTxWarp prst="textArchUp">
              <a:avLst/>
            </a:prstTxWarp>
            <a:spAutoFit/>
            <a:scene3d>
              <a:camera prst="orthographicFront"/>
              <a:lightRig rig="soft" dir="t">
                <a:rot lat="0" lon="0" rev="15600000"/>
              </a:lightRig>
            </a:scene3d>
            <a:sp3d extrusionH="57150" prstMaterial="softEdge">
              <a:bevelT w="25400" h="38100"/>
            </a:sp3d>
          </a:bodyPr>
          <a:lstStyle/>
          <a:p>
            <a:pPr algn="ctr"/>
            <a:r>
              <a:rPr lang="es-ES" sz="8800" b="1" cap="none" spc="0" dirty="0" smtClean="0">
                <a:ln/>
                <a:solidFill>
                  <a:srgbClr val="C00000"/>
                </a:solidFill>
                <a:effectLst/>
                <a:latin typeface="Monotype Corsiva" panose="03010101010201010101" pitchFamily="66" charset="0"/>
              </a:rPr>
              <a:t>Muchas</a:t>
            </a:r>
            <a:r>
              <a:rPr lang="es-ES" sz="5400" b="1" cap="none" spc="0" dirty="0" smtClean="0">
                <a:ln/>
                <a:solidFill>
                  <a:srgbClr val="C00000"/>
                </a:solidFill>
                <a:effectLst/>
              </a:rPr>
              <a:t>                                    </a:t>
            </a:r>
            <a:r>
              <a:rPr lang="es-ES" sz="8800" b="1" cap="none" spc="0" dirty="0" smtClean="0">
                <a:ln/>
                <a:solidFill>
                  <a:srgbClr val="C00000"/>
                </a:solidFill>
                <a:effectLst/>
                <a:latin typeface="Monotype Corsiva" panose="03010101010201010101" pitchFamily="66" charset="0"/>
              </a:rPr>
              <a:t>Isabel</a:t>
            </a:r>
            <a:endParaRPr lang="es-ES" sz="8800" b="1" cap="none" spc="0" dirty="0">
              <a:ln/>
              <a:solidFill>
                <a:srgbClr val="C00000"/>
              </a:solidFill>
              <a:effectLst/>
              <a:latin typeface="Monotype Corsiva" panose="03010101010201010101" pitchFamily="66" charset="0"/>
            </a:endParaRPr>
          </a:p>
        </p:txBody>
      </p:sp>
      <p:pic>
        <p:nvPicPr>
          <p:cNvPr id="2050" name="Picture 2" descr="http://2.bp.blogspot.com/-grk8Sqda84g/Ud2Nn4kSn1I/AAAAAAAArkg/1wJ9C8XpOk0/s1600/Felicidades-0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705972" y="404265"/>
            <a:ext cx="6120567" cy="661339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encrypted-tbn0.gstatic.com/images?q=tbn:ANd9GcSRolqpDCx7Xyo2q8zYlGregS_g7Nlw5UdXK10PePQhLcMN3nqr2A"/>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27674" y="2423887"/>
            <a:ext cx="3575342" cy="3575342"/>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4.bp.blogspot.com/-Mfvl2U2gdhI/Upz3nT4gXoI/AAAAAAAApDk/Eii0tjI6VhE/s400/felicidades-globos.gif"/>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092313" y="3213845"/>
            <a:ext cx="2857500" cy="3133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7230856"/>
      </p:ext>
    </p:extLst>
  </p:cSld>
  <p:clrMapOvr>
    <a:masterClrMapping/>
  </p:clrMapOvr>
  <mc:AlternateContent xmlns:mc="http://schemas.openxmlformats.org/markup-compatibility/2006">
    <mc:Choice xmlns:p14="http://schemas.microsoft.com/office/powerpoint/2010/main" Requires="p14">
      <p:transition spd="slow" p14:dur="2000" advTm="6000">
        <p:sndAc>
          <p:stSnd>
            <p:snd r:embed="rId2" name="08_FELICIDADES FELICIDADES  QUE TENGAS DICHA TODA LA VIDA.wav"/>
          </p:stSnd>
        </p:sndAc>
      </p:transition>
    </mc:Choice>
    <mc:Fallback>
      <p:transition spd="slow" advTm="6000">
        <p:sndAc>
          <p:stSnd>
            <p:snd r:embed="rId2" name="08_FELICIDADES FELICIDADES  QUE TENGAS DICHA TODA LA VIDA.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2.bp.blogspot.com/-9TrfU11gz4Q/UtUoN0k06zI/AAAAAAAAIQM/3sp7JRFx5sk/s1600/amor+(4).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2192000" cy="6629400"/>
          </a:xfrm>
          <a:prstGeom prst="rect">
            <a:avLst/>
          </a:prstGeom>
          <a:noFill/>
          <a:extLst>
            <a:ext uri="{909E8E84-426E-40DD-AFC4-6F175D3DCCD1}">
              <a14:hiddenFill xmlns:a14="http://schemas.microsoft.com/office/drawing/2010/main">
                <a:solidFill>
                  <a:srgbClr val="FFFFFF"/>
                </a:solidFill>
              </a14:hiddenFill>
            </a:ext>
          </a:extLst>
        </p:spPr>
      </p:pic>
      <p:sp>
        <p:nvSpPr>
          <p:cNvPr id="3" name="Rectángulo 2"/>
          <p:cNvSpPr/>
          <p:nvPr/>
        </p:nvSpPr>
        <p:spPr>
          <a:xfrm>
            <a:off x="1447800" y="885763"/>
            <a:ext cx="4334435" cy="3170099"/>
          </a:xfrm>
          <a:prstGeom prst="rect">
            <a:avLst/>
          </a:prstGeom>
        </p:spPr>
        <p:txBody>
          <a:bodyPr wrap="square">
            <a:spAutoFit/>
          </a:bodyPr>
          <a:lstStyle/>
          <a:p>
            <a:pPr algn="ctr"/>
            <a:r>
              <a:rPr lang="es-ES" sz="2000" b="1" i="0" dirty="0" smtClean="0">
                <a:solidFill>
                  <a:schemeClr val="accent2">
                    <a:lumMod val="75000"/>
                  </a:schemeClr>
                </a:solidFill>
                <a:effectLst>
                  <a:glow rad="228600">
                    <a:schemeClr val="accent2">
                      <a:satMod val="175000"/>
                      <a:alpha val="40000"/>
                    </a:schemeClr>
                  </a:glow>
                </a:effectLst>
                <a:latin typeface="Monotype Corsiva" panose="03010101010201010101" pitchFamily="66" charset="0"/>
              </a:rPr>
              <a:t>Mi amiga querida.. te deseo tantas cosas lindas .. pero bueno... primero que Dios te cuide siempre! que sigas siendo tan buena amiga como siempre... todos tus deseos se hagan realidad en la Paz del Señor y en su Misericordia.. que tengas tantos éxitos como tu corazón desee.. y que sobre todos vivas en el gozo que solo se conoce con el amor de Dios... besos FELIZ CUMPLEANOS Y MUCHISIMO CARINO SIEMPRE</a:t>
            </a:r>
            <a:r>
              <a:rPr lang="es-ES" b="0" i="0" dirty="0" smtClean="0">
                <a:solidFill>
                  <a:srgbClr val="004107"/>
                </a:solidFill>
                <a:effectLst/>
                <a:latin typeface="verdana" panose="020B0604030504040204" pitchFamily="34" charset="0"/>
              </a:rPr>
              <a:t>.</a:t>
            </a:r>
            <a:endParaRPr lang="es-ES" dirty="0"/>
          </a:p>
        </p:txBody>
      </p:sp>
      <p:sp>
        <p:nvSpPr>
          <p:cNvPr id="4" name="CuadroTexto 3"/>
          <p:cNvSpPr txBox="1"/>
          <p:nvPr/>
        </p:nvSpPr>
        <p:spPr>
          <a:xfrm>
            <a:off x="6308804" y="654930"/>
            <a:ext cx="3012141" cy="461665"/>
          </a:xfrm>
          <a:prstGeom prst="rect">
            <a:avLst/>
          </a:prstGeom>
          <a:noFill/>
        </p:spPr>
        <p:txBody>
          <a:bodyPr wrap="square" rtlCol="0">
            <a:spAutoFit/>
          </a:bodyPr>
          <a:lstStyle/>
          <a:p>
            <a:r>
              <a:rPr lang="es-ES" sz="2400" b="1" dirty="0" smtClean="0">
                <a:solidFill>
                  <a:schemeClr val="accent2">
                    <a:lumMod val="75000"/>
                  </a:schemeClr>
                </a:solidFill>
                <a:latin typeface="Monotype Corsiva" panose="03010101010201010101" pitchFamily="66" charset="0"/>
              </a:rPr>
              <a:t>Tu amiga Yolanda</a:t>
            </a:r>
            <a:endParaRPr lang="es-ES" sz="2400" b="1" dirty="0">
              <a:solidFill>
                <a:schemeClr val="accent2">
                  <a:lumMod val="75000"/>
                </a:schemeClr>
              </a:solidFill>
              <a:latin typeface="Monotype Corsiva" panose="03010101010201010101" pitchFamily="66" charset="0"/>
            </a:endParaRPr>
          </a:p>
        </p:txBody>
      </p:sp>
      <p:pic>
        <p:nvPicPr>
          <p:cNvPr id="1028" name="Picture 4" descr="http://4.bp.blogspot.com/-WtnRTSLFojk/UG_z-EjYr-I/AAAAAAAABc8/hhS2ScnCI4g/s1600/felicidades-cumpleanos-tarta-vela-gif.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600787" y="654930"/>
            <a:ext cx="3296238" cy="349489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s://fbcdn-sphotos-f-a.akamaihd.net/hphotos-ak-xpf1/v/t1.0-9/s480x480/11053916_760164950767421_3317844992793485402_n.jpg?oh=e4dd0ab5104c84a4e58039bf56666a1c&amp;oe=55BA77EE&amp;__gda__=1437851475_ca50295c16eb24f1a5851ad2d92bd77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46" y="0"/>
            <a:ext cx="6105046" cy="68580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https://fbcdn-sphotos-f-a.akamaihd.net/hphotos-ak-xpf1/v/t1.0-9/s480x480/11053916_760164950767421_3317844992793485402_n.jpg?oh=e4dd0ab5104c84a4e58039bf56666a1c&amp;oe=55BA77EE&amp;__gda__=1437851475_ca50295c16eb24f1a5851ad2d92bd77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6105046" y="0"/>
            <a:ext cx="611085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8756137"/>
      </p:ext>
    </p:extLst>
  </p:cSld>
  <p:clrMapOvr>
    <a:masterClrMapping/>
  </p:clrMapOvr>
  <mc:AlternateContent xmlns:mc="http://schemas.openxmlformats.org/markup-compatibility/2006">
    <mc:Choice xmlns:p14="http://schemas.microsoft.com/office/powerpoint/2010/main" Requires="p14">
      <p:transition p14:dur="0" advTm="21000"/>
    </mc:Choice>
    <mc:Fallback>
      <p:transition advTm="21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8" fill="hold" nodeType="clickEffect">
                                  <p:stCondLst>
                                    <p:cond delay="0"/>
                                  </p:stCondLst>
                                  <p:childTnLst>
                                    <p:anim calcmode="lin" valueType="num">
                                      <p:cBhvr>
                                        <p:cTn id="6" dur="3000"/>
                                        <p:tgtEl>
                                          <p:spTgt spid="8"/>
                                        </p:tgtEl>
                                        <p:attrNameLst>
                                          <p:attrName>ppt_x</p:attrName>
                                        </p:attrNameLst>
                                      </p:cBhvr>
                                      <p:tavLst>
                                        <p:tav tm="0">
                                          <p:val>
                                            <p:strVal val="ppt_x"/>
                                          </p:val>
                                        </p:tav>
                                        <p:tav tm="100000">
                                          <p:val>
                                            <p:strVal val="ppt_x-ppt_w/2"/>
                                          </p:val>
                                        </p:tav>
                                      </p:tavLst>
                                    </p:anim>
                                    <p:anim calcmode="lin" valueType="num">
                                      <p:cBhvr>
                                        <p:cTn id="7" dur="3000"/>
                                        <p:tgtEl>
                                          <p:spTgt spid="8"/>
                                        </p:tgtEl>
                                        <p:attrNameLst>
                                          <p:attrName>ppt_y</p:attrName>
                                        </p:attrNameLst>
                                      </p:cBhvr>
                                      <p:tavLst>
                                        <p:tav tm="0">
                                          <p:val>
                                            <p:strVal val="ppt_y"/>
                                          </p:val>
                                        </p:tav>
                                        <p:tav tm="100000">
                                          <p:val>
                                            <p:strVal val="ppt_y"/>
                                          </p:val>
                                        </p:tav>
                                      </p:tavLst>
                                    </p:anim>
                                    <p:anim calcmode="lin" valueType="num">
                                      <p:cBhvr>
                                        <p:cTn id="8" dur="3000"/>
                                        <p:tgtEl>
                                          <p:spTgt spid="8"/>
                                        </p:tgtEl>
                                        <p:attrNameLst>
                                          <p:attrName>ppt_w</p:attrName>
                                        </p:attrNameLst>
                                      </p:cBhvr>
                                      <p:tavLst>
                                        <p:tav tm="0">
                                          <p:val>
                                            <p:strVal val="ppt_w"/>
                                          </p:val>
                                        </p:tav>
                                        <p:tav tm="100000">
                                          <p:val>
                                            <p:fltVal val="0"/>
                                          </p:val>
                                        </p:tav>
                                      </p:tavLst>
                                    </p:anim>
                                    <p:anim calcmode="lin" valueType="num">
                                      <p:cBhvr>
                                        <p:cTn id="9" dur="3000"/>
                                        <p:tgtEl>
                                          <p:spTgt spid="8"/>
                                        </p:tgtEl>
                                        <p:attrNameLst>
                                          <p:attrName>ppt_h</p:attrName>
                                        </p:attrNameLst>
                                      </p:cBhvr>
                                      <p:tavLst>
                                        <p:tav tm="0">
                                          <p:val>
                                            <p:strVal val="ppt_h"/>
                                          </p:val>
                                        </p:tav>
                                        <p:tav tm="100000">
                                          <p:val>
                                            <p:strVal val="ppt_h"/>
                                          </p:val>
                                        </p:tav>
                                      </p:tavLst>
                                    </p:anim>
                                    <p:set>
                                      <p:cBhvr>
                                        <p:cTn id="10" dur="1" fill="hold">
                                          <p:stCondLst>
                                            <p:cond delay="2999"/>
                                          </p:stCondLst>
                                        </p:cTn>
                                        <p:tgtEl>
                                          <p:spTgt spid="8"/>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9"/>
                                        </p:tgtEl>
                                        <p:attrNameLst>
                                          <p:attrName>ppt_x</p:attrName>
                                        </p:attrNameLst>
                                      </p:cBhvr>
                                      <p:tavLst>
                                        <p:tav tm="0">
                                          <p:val>
                                            <p:strVal val="ppt_x"/>
                                          </p:val>
                                        </p:tav>
                                        <p:tav tm="100000">
                                          <p:val>
                                            <p:strVal val="ppt_x+ppt_w/2"/>
                                          </p:val>
                                        </p:tav>
                                      </p:tavLst>
                                    </p:anim>
                                    <p:anim calcmode="lin" valueType="num">
                                      <p:cBhvr>
                                        <p:cTn id="13" dur="3000"/>
                                        <p:tgtEl>
                                          <p:spTgt spid="9"/>
                                        </p:tgtEl>
                                        <p:attrNameLst>
                                          <p:attrName>ppt_y</p:attrName>
                                        </p:attrNameLst>
                                      </p:cBhvr>
                                      <p:tavLst>
                                        <p:tav tm="0">
                                          <p:val>
                                            <p:strVal val="ppt_y"/>
                                          </p:val>
                                        </p:tav>
                                        <p:tav tm="100000">
                                          <p:val>
                                            <p:strVal val="ppt_y"/>
                                          </p:val>
                                        </p:tav>
                                      </p:tavLst>
                                    </p:anim>
                                    <p:anim calcmode="lin" valueType="num">
                                      <p:cBhvr>
                                        <p:cTn id="14" dur="3000"/>
                                        <p:tgtEl>
                                          <p:spTgt spid="9"/>
                                        </p:tgtEl>
                                        <p:attrNameLst>
                                          <p:attrName>ppt_w</p:attrName>
                                        </p:attrNameLst>
                                      </p:cBhvr>
                                      <p:tavLst>
                                        <p:tav tm="0">
                                          <p:val>
                                            <p:strVal val="ppt_w"/>
                                          </p:val>
                                        </p:tav>
                                        <p:tav tm="100000">
                                          <p:val>
                                            <p:fltVal val="0"/>
                                          </p:val>
                                        </p:tav>
                                      </p:tavLst>
                                    </p:anim>
                                    <p:anim calcmode="lin" valueType="num">
                                      <p:cBhvr>
                                        <p:cTn id="15" dur="3000"/>
                                        <p:tgtEl>
                                          <p:spTgt spid="9"/>
                                        </p:tgtEl>
                                        <p:attrNameLst>
                                          <p:attrName>ppt_h</p:attrName>
                                        </p:attrNameLst>
                                      </p:cBhvr>
                                      <p:tavLst>
                                        <p:tav tm="0">
                                          <p:val>
                                            <p:strVal val="ppt_h"/>
                                          </p:val>
                                        </p:tav>
                                        <p:tav tm="100000">
                                          <p:val>
                                            <p:strVal val="ppt_h"/>
                                          </p:val>
                                        </p:tav>
                                      </p:tavLst>
                                    </p:anim>
                                    <p:set>
                                      <p:cBhvr>
                                        <p:cTn id="16" dur="1" fill="hold">
                                          <p:stCondLst>
                                            <p:cond delay="2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thumbs.dreamstime.com/z/wedding-invitation-border-roses-7891083.jpg"/>
          <p:cNvPicPr>
            <a:picLocks noChangeAspect="1" noChangeArrowheads="1"/>
          </p:cNvPicPr>
          <p:nvPr/>
        </p:nvPicPr>
        <p:blipFill rotWithShape="1">
          <a:blip r:embed="rId2">
            <a:extLst>
              <a:ext uri="{BEBA8EAE-BF5A-486C-A8C5-ECC9F3942E4B}">
                <a14:imgProps xmlns:a14="http://schemas.microsoft.com/office/drawing/2010/main">
                  <a14:imgLayer r:embed="rId3">
                    <a14:imgEffect>
                      <a14:colorTemperature colorTemp="11200"/>
                    </a14:imgEffect>
                    <a14:imgEffect>
                      <a14:saturation sat="300000"/>
                    </a14:imgEffect>
                  </a14:imgLayer>
                </a14:imgProps>
              </a:ext>
              <a:ext uri="{28A0092B-C50C-407E-A947-70E740481C1C}">
                <a14:useLocalDpi xmlns:a14="http://schemas.microsoft.com/office/drawing/2010/main" val="0"/>
              </a:ext>
            </a:extLst>
          </a:blip>
          <a:srcRect r="8837"/>
          <a:stretch/>
        </p:blipFill>
        <p:spPr bwMode="auto">
          <a:xfrm rot="16200000">
            <a:off x="2646829" y="-2646829"/>
            <a:ext cx="6898341" cy="121920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azu1.facilisimo.com/ima/i/5/a/76/gr_463714_5893762_284311.jpg"/>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335781" y="1233380"/>
            <a:ext cx="4404808" cy="387813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i48.tinypic.com/2nt8nsl.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19514717">
            <a:off x="1343798" y="1075785"/>
            <a:ext cx="4286250" cy="33337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s://fbcdn-sphotos-f-a.akamaihd.net/hphotos-ak-xpf1/v/t1.0-9/s480x480/11053916_760164950767421_3317844992793485402_n.jpg?oh=e4dd0ab5104c84a4e58039bf56666a1c&amp;oe=55BA77EE&amp;__gda__=1437851475_ca50295c16eb24f1a5851ad2d92bd77c"/>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901" y="0"/>
            <a:ext cx="6105046" cy="68580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s://fbcdn-sphotos-f-a.akamaihd.net/hphotos-ak-xpf1/v/t1.0-9/s480x480/11053916_760164950767421_3317844992793485402_n.jpg?oh=e4dd0ab5104c84a4e58039bf56666a1c&amp;oe=55BA77EE&amp;__gda__=1437851475_ca50295c16eb24f1a5851ad2d92bd77c"/>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flipH="1">
            <a:off x="6081145" y="0"/>
            <a:ext cx="611085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0834084"/>
      </p:ext>
    </p:extLst>
  </p:cSld>
  <p:clrMapOvr>
    <a:masterClrMapping/>
  </p:clrMapOvr>
  <mc:AlternateContent xmlns:mc="http://schemas.openxmlformats.org/markup-compatibility/2006">
    <mc:Choice xmlns:p14="http://schemas.microsoft.com/office/powerpoint/2010/main" Requires="p14">
      <p:transition spd="slow" p14:dur="1400" advTm="8000">
        <p14:doors dir="vert"/>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8" fill="hold" nodeType="click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7"/>
                                        </p:tgtEl>
                                        <p:attrNameLst>
                                          <p:attrName>ppt_x</p:attrName>
                                        </p:attrNameLst>
                                      </p:cBhvr>
                                      <p:tavLst>
                                        <p:tav tm="0">
                                          <p:val>
                                            <p:strVal val="ppt_x"/>
                                          </p:val>
                                        </p:tav>
                                        <p:tav tm="100000">
                                          <p:val>
                                            <p:strVal val="ppt_x+ppt_w/2"/>
                                          </p:val>
                                        </p:tav>
                                      </p:tavLst>
                                    </p:anim>
                                    <p:anim calcmode="lin" valueType="num">
                                      <p:cBhvr>
                                        <p:cTn id="13" dur="3000"/>
                                        <p:tgtEl>
                                          <p:spTgt spid="7"/>
                                        </p:tgtEl>
                                        <p:attrNameLst>
                                          <p:attrName>ppt_y</p:attrName>
                                        </p:attrNameLst>
                                      </p:cBhvr>
                                      <p:tavLst>
                                        <p:tav tm="0">
                                          <p:val>
                                            <p:strVal val="ppt_y"/>
                                          </p:val>
                                        </p:tav>
                                        <p:tav tm="100000">
                                          <p:val>
                                            <p:strVal val="ppt_y"/>
                                          </p:val>
                                        </p:tav>
                                      </p:tavLst>
                                    </p:anim>
                                    <p:anim calcmode="lin" valueType="num">
                                      <p:cBhvr>
                                        <p:cTn id="14" dur="3000"/>
                                        <p:tgtEl>
                                          <p:spTgt spid="7"/>
                                        </p:tgtEl>
                                        <p:attrNameLst>
                                          <p:attrName>ppt_w</p:attrName>
                                        </p:attrNameLst>
                                      </p:cBhvr>
                                      <p:tavLst>
                                        <p:tav tm="0">
                                          <p:val>
                                            <p:strVal val="ppt_w"/>
                                          </p:val>
                                        </p:tav>
                                        <p:tav tm="100000">
                                          <p:val>
                                            <p:fltVal val="0"/>
                                          </p:val>
                                        </p:tav>
                                      </p:tavLst>
                                    </p:anim>
                                    <p:anim calcmode="lin" valueType="num">
                                      <p:cBhvr>
                                        <p:cTn id="15" dur="3000"/>
                                        <p:tgtEl>
                                          <p:spTgt spid="7"/>
                                        </p:tgtEl>
                                        <p:attrNameLst>
                                          <p:attrName>ppt_h</p:attrName>
                                        </p:attrNameLst>
                                      </p:cBhvr>
                                      <p:tavLst>
                                        <p:tav tm="0">
                                          <p:val>
                                            <p:strVal val="ppt_h"/>
                                          </p:val>
                                        </p:tav>
                                        <p:tav tm="100000">
                                          <p:val>
                                            <p:strVal val="ppt_h"/>
                                          </p:val>
                                        </p:tav>
                                      </p:tavLst>
                                    </p:anim>
                                    <p:set>
                                      <p:cBhvr>
                                        <p:cTn id="16"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2" name="Picture 6" descr="http://frasesdecumpleanos.info/wp-content/uploads/2014/05/Frases-de-cumplea%C3%B1os-para-amiga-online-300x3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571" y="0"/>
            <a:ext cx="10711543"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s://fbcdn-sphotos-f-a.akamaihd.net/hphotos-ak-xpf1/v/t1.0-9/s480x480/11053916_760164950767421_3317844992793485402_n.jpg?oh=e4dd0ab5104c84a4e58039bf56666a1c&amp;oe=55BA77EE&amp;__gda__=1437851475_ca50295c16eb24f1a5851ad2d92bd77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6105046" cy="68580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s://fbcdn-sphotos-f-a.akamaihd.net/hphotos-ak-xpf1/v/t1.0-9/s480x480/11053916_760164950767421_3317844992793485402_n.jpg?oh=e4dd0ab5104c84a4e58039bf56666a1c&amp;oe=55BA77EE&amp;__gda__=1437851475_ca50295c16eb24f1a5851ad2d92bd77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6081145" y="0"/>
            <a:ext cx="611085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9051721"/>
      </p:ext>
    </p:extLst>
  </p:cSld>
  <p:clrMapOvr>
    <a:masterClrMapping/>
  </p:clrMapOvr>
  <mc:AlternateContent xmlns:mc="http://schemas.openxmlformats.org/markup-compatibility/2006">
    <mc:Choice xmlns:p14="http://schemas.microsoft.com/office/powerpoint/2010/main" Requires="p14">
      <p:transition spd="slow" p14:dur="1400" advTm="9000">
        <p14:doors dir="vert"/>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8" fill="hold" nodeType="click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pic>
        <p:nvPicPr>
          <p:cNvPr id="5122" name="Picture 2" descr="http://www.messages.oriza.net/rp-byoriza-cumpleano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407684" y="1896037"/>
            <a:ext cx="5228069" cy="4961963"/>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images.evisos.com.pe/2009/09/01/arreglos-florales-rosas-envio-de-flores-peluches-chocolates_4460651cc9_3.jpg"/>
          <p:cNvPicPr>
            <a:picLocks noChangeAspect="1" noChangeArrowheads="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b="4352"/>
          <a:stretch/>
        </p:blipFill>
        <p:spPr bwMode="auto">
          <a:xfrm>
            <a:off x="0" y="0"/>
            <a:ext cx="475859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rot="20191191">
            <a:off x="4104181" y="1924890"/>
            <a:ext cx="3514164" cy="2554545"/>
          </a:xfrm>
          <a:prstGeom prst="rect">
            <a:avLst/>
          </a:prstGeom>
        </p:spPr>
        <p:txBody>
          <a:bodyPr wrap="square">
            <a:spAutoFit/>
          </a:bodyPr>
          <a:lstStyle/>
          <a:p>
            <a:pPr algn="ctr"/>
            <a:r>
              <a:rPr lang="es-ES" sz="3200" b="1" dirty="0" smtClean="0">
                <a:solidFill>
                  <a:srgbClr val="C00000"/>
                </a:solidFill>
                <a:latin typeface="Monotype Corsiva" panose="03010101010201010101" pitchFamily="66" charset="0"/>
              </a:rPr>
              <a:t>Que el camino salga a tu encuentro, que el viento siempre esté tras tuyo y la lluvia caiga suave sobre su cuerpo</a:t>
            </a:r>
            <a:endParaRPr lang="es-PE" sz="3200" dirty="0">
              <a:solidFill>
                <a:srgbClr val="C00000"/>
              </a:solidFill>
              <a:latin typeface="Monotype Corsiva" panose="03010101010201010101" pitchFamily="66" charset="0"/>
            </a:endParaRPr>
          </a:p>
        </p:txBody>
      </p:sp>
      <p:pic>
        <p:nvPicPr>
          <p:cNvPr id="5" name="Picture 2" descr="https://fbcdn-sphotos-f-a.akamaihd.net/hphotos-ak-xpf1/v/t1.0-9/s480x480/11053916_760164950767421_3317844992793485402_n.jpg?oh=e4dd0ab5104c84a4e58039bf56666a1c&amp;oe=55BA77EE&amp;__gda__=1437851475_ca50295c16eb24f1a5851ad2d92bd77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901" y="0"/>
            <a:ext cx="6105046" cy="68580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s://fbcdn-sphotos-f-a.akamaihd.net/hphotos-ak-xpf1/v/t1.0-9/s480x480/11053916_760164950767421_3317844992793485402_n.jpg?oh=e4dd0ab5104c84a4e58039bf56666a1c&amp;oe=55BA77EE&amp;__gda__=1437851475_ca50295c16eb24f1a5851ad2d92bd77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6081145" y="0"/>
            <a:ext cx="611085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0772708"/>
      </p:ext>
    </p:extLst>
  </p:cSld>
  <p:clrMapOvr>
    <a:masterClrMapping/>
  </p:clrMapOvr>
  <mc:AlternateContent xmlns:mc="http://schemas.openxmlformats.org/markup-compatibility/2006">
    <mc:Choice xmlns:p14="http://schemas.microsoft.com/office/powerpoint/2010/main" Requires="p14">
      <p:transition spd="slow" p14:dur="2000" advTm="14000"/>
    </mc:Choice>
    <mc:Fallback>
      <p:transition spd="slow" advTm="14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8" fill="hold" nodeType="click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9" presetClass="path" presetSubtype="0" accel="50000" decel="50000" fill="hold" grpId="0" nodeType="clickEffect">
                                  <p:stCondLst>
                                    <p:cond delay="0"/>
                                  </p:stCondLst>
                                  <p:iterate type="lt">
                                    <p:tmPct val="10000"/>
                                  </p:iterate>
                                  <p:childTnLst>
                                    <p:animMotion origin="layout" path="M 0 0 C 0.012 -0.018 0.033 -0.044 0.058 -0.044 C 0.095 -0.044 0.125 -0.017 0.125 0.017 C 0.125 0.028 0.122 0.038 0.116 0.047 C 0.117 0.047 0 0.182 0 0.183 C 0 0.182 -0.117 0.047 -0.116 0.047 C -0.122 0.038 -0.125 0.028 -0.125 0.017 C -0.125 -0.017 -0.095 -0.044 -0.057 -0.044 C -0.033 -0.044 -0.012 -0.018 0 0 Z" pathEditMode="relative" ptsTypes="">
                                      <p:cBhvr>
                                        <p:cTn id="20" dur="1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http://4.bp.blogspot.com/-XJzrm0lJ8mA/UKqQBvJxxxI/AAAAAAAAYq0/hSzg_oxaHZM/s1600/Bordes%20para%20decorar%20hojas%20-%20Www.10Pixeles.Com%20(3).jpg"/>
          <p:cNvPicPr>
            <a:picLocks noChangeAspect="1" noChangeArrowheads="1"/>
          </p:cNvPicPr>
          <p:nvPr/>
        </p:nvPicPr>
        <p:blipFill>
          <a:blip r:embed="rId2">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bwMode="auto">
          <a:xfrm rot="16200000">
            <a:off x="-386677" y="341189"/>
            <a:ext cx="6858002" cy="617562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http://4.bp.blogspot.com/-XJzrm0lJ8mA/UKqQBvJxxxI/AAAAAAAAYq0/hSzg_oxaHZM/s1600/Bordes%20para%20decorar%20hojas%20-%20Www.10Pixeles.Com%20(3).jpg"/>
          <p:cNvPicPr>
            <a:picLocks noChangeAspect="1" noChangeArrowheads="1"/>
          </p:cNvPicPr>
          <p:nvPr/>
        </p:nvPicPr>
        <p:blipFill>
          <a:blip r:embed="rId2">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bwMode="auto">
          <a:xfrm rot="16200000" flipV="1">
            <a:off x="5731976" y="369030"/>
            <a:ext cx="6858002" cy="6061684"/>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6906323" y="923383"/>
            <a:ext cx="4580198" cy="3046988"/>
          </a:xfrm>
          <a:prstGeom prst="rect">
            <a:avLst/>
          </a:prstGeom>
        </p:spPr>
        <p:txBody>
          <a:bodyPr wrap="square">
            <a:spAutoFit/>
          </a:bodyPr>
          <a:lstStyle/>
          <a:p>
            <a:r>
              <a:rPr lang="es-ES_tradnl" sz="3200" b="1" dirty="0" smtClean="0">
                <a:solidFill>
                  <a:srgbClr val="FF0000"/>
                </a:solidFill>
                <a:latin typeface="Monotype Corsiva" panose="03010101010201010101" pitchFamily="66" charset="0"/>
              </a:rPr>
              <a:t>Espero que este día este lleno de ilusión y alegría y siga así los próximos 364 días, hasta su próximo día de cumpleaños  y así 100 veces más como mínimo.</a:t>
            </a:r>
            <a:endParaRPr lang="es-ES" sz="3200" dirty="0">
              <a:solidFill>
                <a:srgbClr val="FF0000"/>
              </a:solidFill>
              <a:latin typeface="Monotype Corsiva" panose="03010101010201010101" pitchFamily="66" charset="0"/>
            </a:endParaRPr>
          </a:p>
        </p:txBody>
      </p:sp>
      <p:pic>
        <p:nvPicPr>
          <p:cNvPr id="3" name="Picture 12" descr="mariachis">
            <a:hlinkClick r:id="rId3"/>
          </p:cNvPr>
          <p:cNvPicPr>
            <a:picLocks noChangeAspect="1" noChangeArrowheads="1"/>
          </p:cNvPicPr>
          <p:nvPr/>
        </p:nvPicPr>
        <p:blipFill>
          <a:blip r:embed="rId4" r:link="rId5"/>
          <a:srcRect/>
          <a:stretch>
            <a:fillRect/>
          </a:stretch>
        </p:blipFill>
        <p:spPr bwMode="auto">
          <a:xfrm flipH="1">
            <a:off x="1709912" y="755940"/>
            <a:ext cx="5185100" cy="4752889"/>
          </a:xfrm>
          <a:prstGeom prst="rect">
            <a:avLst/>
          </a:prstGeom>
          <a:noFill/>
          <a:ln w="9525">
            <a:noFill/>
            <a:miter lim="800000"/>
            <a:headEnd/>
            <a:tailEnd/>
          </a:ln>
        </p:spPr>
      </p:pic>
      <p:pic>
        <p:nvPicPr>
          <p:cNvPr id="6" name="Picture 2" descr="https://fbcdn-sphotos-f-a.akamaihd.net/hphotos-ak-xpf1/v/t1.0-9/s480x480/11053916_760164950767421_3317844992793485402_n.jpg?oh=e4dd0ab5104c84a4e58039bf56666a1c&amp;oe=55BA77EE&amp;__gda__=1437851475_ca50295c16eb24f1a5851ad2d92bd77c"/>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096" y="-58254"/>
            <a:ext cx="6176231" cy="691625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s://fbcdn-sphotos-f-a.akamaihd.net/hphotos-ak-xpf1/v/t1.0-9/s480x480/11053916_760164950767421_3317844992793485402_n.jpg?oh=e4dd0ab5104c84a4e58039bf56666a1c&amp;oe=55BA77EE&amp;__gda__=1437851475_ca50295c16eb24f1a5851ad2d92bd77c"/>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flipH="1">
            <a:off x="6105549" y="-58258"/>
            <a:ext cx="611085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2283761"/>
      </p:ext>
    </p:extLst>
  </p:cSld>
  <p:clrMapOvr>
    <a:masterClrMapping/>
  </p:clrMapOvr>
  <mc:AlternateContent xmlns:mc="http://schemas.openxmlformats.org/markup-compatibility/2006">
    <mc:Choice xmlns:p14="http://schemas.microsoft.com/office/powerpoint/2010/main" Requires="p14">
      <p:transition spd="slow" p14:dur="2000" advTm="14000"/>
    </mc:Choice>
    <mc:Fallback>
      <p:transition spd="slow" advTm="14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8" fill="hold" nodeType="click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7"/>
                                        </p:tgtEl>
                                        <p:attrNameLst>
                                          <p:attrName>ppt_x</p:attrName>
                                        </p:attrNameLst>
                                      </p:cBhvr>
                                      <p:tavLst>
                                        <p:tav tm="0">
                                          <p:val>
                                            <p:strVal val="ppt_x"/>
                                          </p:val>
                                        </p:tav>
                                        <p:tav tm="100000">
                                          <p:val>
                                            <p:strVal val="ppt_x+ppt_w/2"/>
                                          </p:val>
                                        </p:tav>
                                      </p:tavLst>
                                    </p:anim>
                                    <p:anim calcmode="lin" valueType="num">
                                      <p:cBhvr>
                                        <p:cTn id="13" dur="3000"/>
                                        <p:tgtEl>
                                          <p:spTgt spid="7"/>
                                        </p:tgtEl>
                                        <p:attrNameLst>
                                          <p:attrName>ppt_y</p:attrName>
                                        </p:attrNameLst>
                                      </p:cBhvr>
                                      <p:tavLst>
                                        <p:tav tm="0">
                                          <p:val>
                                            <p:strVal val="ppt_y"/>
                                          </p:val>
                                        </p:tav>
                                        <p:tav tm="100000">
                                          <p:val>
                                            <p:strVal val="ppt_y"/>
                                          </p:val>
                                        </p:tav>
                                      </p:tavLst>
                                    </p:anim>
                                    <p:anim calcmode="lin" valueType="num">
                                      <p:cBhvr>
                                        <p:cTn id="14" dur="3000"/>
                                        <p:tgtEl>
                                          <p:spTgt spid="7"/>
                                        </p:tgtEl>
                                        <p:attrNameLst>
                                          <p:attrName>ppt_w</p:attrName>
                                        </p:attrNameLst>
                                      </p:cBhvr>
                                      <p:tavLst>
                                        <p:tav tm="0">
                                          <p:val>
                                            <p:strVal val="ppt_w"/>
                                          </p:val>
                                        </p:tav>
                                        <p:tav tm="100000">
                                          <p:val>
                                            <p:fltVal val="0"/>
                                          </p:val>
                                        </p:tav>
                                      </p:tavLst>
                                    </p:anim>
                                    <p:anim calcmode="lin" valueType="num">
                                      <p:cBhvr>
                                        <p:cTn id="15" dur="3000"/>
                                        <p:tgtEl>
                                          <p:spTgt spid="7"/>
                                        </p:tgtEl>
                                        <p:attrNameLst>
                                          <p:attrName>ppt_h</p:attrName>
                                        </p:attrNameLst>
                                      </p:cBhvr>
                                      <p:tavLst>
                                        <p:tav tm="0">
                                          <p:val>
                                            <p:strVal val="ppt_h"/>
                                          </p:val>
                                        </p:tav>
                                        <p:tav tm="100000">
                                          <p:val>
                                            <p:strVal val="ppt_h"/>
                                          </p:val>
                                        </p:tav>
                                      </p:tavLst>
                                    </p:anim>
                                    <p:set>
                                      <p:cBhvr>
                                        <p:cTn id="16" dur="1" fill="hold">
                                          <p:stCondLst>
                                            <p:cond delay="2999"/>
                                          </p:stCondLst>
                                        </p:cTn>
                                        <p:tgtEl>
                                          <p:spTgt spid="7"/>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18" presetClass="path" presetSubtype="0" accel="50000" decel="50000" fill="hold" grpId="0" nodeType="clickEffect">
                                  <p:stCondLst>
                                    <p:cond delay="0"/>
                                  </p:stCondLst>
                                  <p:iterate type="lt">
                                    <p:tmPct val="10000"/>
                                  </p:iterate>
                                  <p:childTnLst>
                                    <p:animMotion origin="layout" path="M 0 0 C 0.001 0.034 0.011 0.065 0.028 0.085 C 0.028 0.086 0.055 0.113 0.055 0.112 C 0.07 0.127 0.079 0.148 0.079 0.17 C 0.079 0.214 0.044 0.249 0 0.25 C -0.044 0.249 -0.079 0.214 -0.079 0.17 C -0.079 0.148 -0.07 0.127 -0.055 0.112 C -0.055 0.113 -0.028 0.086 -0.028 0.085 C -0.011 0.065 -0.001 0.034 0 0 Z" pathEditMode="relative" ptsTypes="">
                                      <p:cBhvr>
                                        <p:cTn id="20" dur="1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i1104.photobucket.com/albums/h321/Luahra3/Flowers/Thank-you-note.jpg"/>
          <p:cNvPicPr>
            <a:picLocks noChangeAspect="1" noChangeArrowheads="1"/>
          </p:cNvPicPr>
          <p:nvPr/>
        </p:nvPicPr>
        <p:blipFill rotWithShape="1">
          <a:blip r:embed="rId2">
            <a:extLst>
              <a:ext uri="{28A0092B-C50C-407E-A947-70E740481C1C}">
                <a14:useLocalDpi xmlns:a14="http://schemas.microsoft.com/office/drawing/2010/main" val="0"/>
              </a:ext>
            </a:extLst>
          </a:blip>
          <a:srcRect b="40191"/>
          <a:stretch/>
        </p:blipFill>
        <p:spPr bwMode="auto">
          <a:xfrm>
            <a:off x="20131" y="0"/>
            <a:ext cx="12171869"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29290" y="5194157"/>
            <a:ext cx="6076775" cy="1077218"/>
          </a:xfrm>
          <a:prstGeom prst="rect">
            <a:avLst/>
          </a:prstGeom>
        </p:spPr>
        <p:txBody>
          <a:bodyPr wrap="square">
            <a:spAutoFit/>
          </a:bodyPr>
          <a:lstStyle/>
          <a:p>
            <a:pPr algn="ctr"/>
            <a:r>
              <a:rPr lang="es-ES" sz="3200" b="1" dirty="0" smtClean="0">
                <a:solidFill>
                  <a:srgbClr val="E9697B"/>
                </a:solidFill>
                <a:effectLst>
                  <a:glow rad="228600">
                    <a:schemeClr val="accent4">
                      <a:satMod val="175000"/>
                      <a:alpha val="40000"/>
                    </a:schemeClr>
                  </a:glow>
                </a:effectLst>
                <a:latin typeface="Monotype Corsiva" panose="03010101010201010101" pitchFamily="66" charset="0"/>
              </a:rPr>
              <a:t>Que la alegría de éste día, sea la expresión constante de tu vida</a:t>
            </a:r>
            <a:endParaRPr lang="en-US" sz="3200" b="1" dirty="0">
              <a:solidFill>
                <a:srgbClr val="E9697B"/>
              </a:solidFill>
              <a:effectLst>
                <a:glow rad="228600">
                  <a:schemeClr val="accent4">
                    <a:satMod val="175000"/>
                    <a:alpha val="40000"/>
                  </a:schemeClr>
                </a:glow>
              </a:effectLst>
              <a:latin typeface="Monotype Corsiva" panose="03010101010201010101" pitchFamily="66" charset="0"/>
            </a:endParaRPr>
          </a:p>
        </p:txBody>
      </p:sp>
      <p:pic>
        <p:nvPicPr>
          <p:cNvPr id="4" name="Picture 2" descr="https://fbcdn-sphotos-f-a.akamaihd.net/hphotos-ak-xpf1/v/t1.0-9/s480x480/11053916_760164950767421_3317844992793485402_n.jpg?oh=e4dd0ab5104c84a4e58039bf56666a1c&amp;oe=55BA77EE&amp;__gda__=1437851475_ca50295c16eb24f1a5851ad2d92bd77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901" y="-1"/>
            <a:ext cx="6105046"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s://fbcdn-sphotos-f-a.akamaihd.net/hphotos-ak-xpf1/v/t1.0-9/s480x480/11053916_760164950767421_3317844992793485402_n.jpg?oh=e4dd0ab5104c84a4e58039bf56666a1c&amp;oe=55BA77EE&amp;__gda__=1437851475_ca50295c16eb24f1a5851ad2d92bd77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6081145" y="0"/>
            <a:ext cx="611085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1683352"/>
      </p:ext>
    </p:extLst>
  </p:cSld>
  <p:clrMapOvr>
    <a:masterClrMapping/>
  </p:clrMapOvr>
  <mc:AlternateContent xmlns:mc="http://schemas.openxmlformats.org/markup-compatibility/2006">
    <mc:Choice xmlns:p14="http://schemas.microsoft.com/office/powerpoint/2010/main" Requires="p14">
      <p:transition spd="slow" p14:dur="2000" advTm="10000"/>
    </mc:Choice>
    <mc:Fallback>
      <p:transition spd="slow" advTm="10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8" fill="hold" nodeType="clickEffect">
                                  <p:stCondLst>
                                    <p:cond delay="0"/>
                                  </p:stCondLst>
                                  <p:childTnLst>
                                    <p:anim calcmode="lin" valueType="num">
                                      <p:cBhvr>
                                        <p:cTn id="6" dur="3000"/>
                                        <p:tgtEl>
                                          <p:spTgt spid="4"/>
                                        </p:tgtEl>
                                        <p:attrNameLst>
                                          <p:attrName>ppt_x</p:attrName>
                                        </p:attrNameLst>
                                      </p:cBhvr>
                                      <p:tavLst>
                                        <p:tav tm="0">
                                          <p:val>
                                            <p:strVal val="ppt_x"/>
                                          </p:val>
                                        </p:tav>
                                        <p:tav tm="100000">
                                          <p:val>
                                            <p:strVal val="ppt_x-ppt_w/2"/>
                                          </p:val>
                                        </p:tav>
                                      </p:tavLst>
                                    </p:anim>
                                    <p:anim calcmode="lin" valueType="num">
                                      <p:cBhvr>
                                        <p:cTn id="7" dur="3000"/>
                                        <p:tgtEl>
                                          <p:spTgt spid="4"/>
                                        </p:tgtEl>
                                        <p:attrNameLst>
                                          <p:attrName>ppt_y</p:attrName>
                                        </p:attrNameLst>
                                      </p:cBhvr>
                                      <p:tavLst>
                                        <p:tav tm="0">
                                          <p:val>
                                            <p:strVal val="ppt_y"/>
                                          </p:val>
                                        </p:tav>
                                        <p:tav tm="100000">
                                          <p:val>
                                            <p:strVal val="ppt_y"/>
                                          </p:val>
                                        </p:tav>
                                      </p:tavLst>
                                    </p:anim>
                                    <p:anim calcmode="lin" valueType="num">
                                      <p:cBhvr>
                                        <p:cTn id="8" dur="3000"/>
                                        <p:tgtEl>
                                          <p:spTgt spid="4"/>
                                        </p:tgtEl>
                                        <p:attrNameLst>
                                          <p:attrName>ppt_w</p:attrName>
                                        </p:attrNameLst>
                                      </p:cBhvr>
                                      <p:tavLst>
                                        <p:tav tm="0">
                                          <p:val>
                                            <p:strVal val="ppt_w"/>
                                          </p:val>
                                        </p:tav>
                                        <p:tav tm="100000">
                                          <p:val>
                                            <p:fltVal val="0"/>
                                          </p:val>
                                        </p:tav>
                                      </p:tavLst>
                                    </p:anim>
                                    <p:anim calcmode="lin" valueType="num">
                                      <p:cBhvr>
                                        <p:cTn id="9" dur="3000"/>
                                        <p:tgtEl>
                                          <p:spTgt spid="4"/>
                                        </p:tgtEl>
                                        <p:attrNameLst>
                                          <p:attrName>ppt_h</p:attrName>
                                        </p:attrNameLst>
                                      </p:cBhvr>
                                      <p:tavLst>
                                        <p:tav tm="0">
                                          <p:val>
                                            <p:strVal val="ppt_h"/>
                                          </p:val>
                                        </p:tav>
                                        <p:tav tm="100000">
                                          <p:val>
                                            <p:strVal val="ppt_h"/>
                                          </p:val>
                                        </p:tav>
                                      </p:tavLst>
                                    </p:anim>
                                    <p:set>
                                      <p:cBhvr>
                                        <p:cTn id="10" dur="1" fill="hold">
                                          <p:stCondLst>
                                            <p:cond delay="2999"/>
                                          </p:stCondLst>
                                        </p:cTn>
                                        <p:tgtEl>
                                          <p:spTgt spid="4"/>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5"/>
                                        </p:tgtEl>
                                        <p:attrNameLst>
                                          <p:attrName>ppt_x</p:attrName>
                                        </p:attrNameLst>
                                      </p:cBhvr>
                                      <p:tavLst>
                                        <p:tav tm="0">
                                          <p:val>
                                            <p:strVal val="ppt_x"/>
                                          </p:val>
                                        </p:tav>
                                        <p:tav tm="100000">
                                          <p:val>
                                            <p:strVal val="ppt_x+ppt_w/2"/>
                                          </p:val>
                                        </p:tav>
                                      </p:tavLst>
                                    </p:anim>
                                    <p:anim calcmode="lin" valueType="num">
                                      <p:cBhvr>
                                        <p:cTn id="13" dur="3000"/>
                                        <p:tgtEl>
                                          <p:spTgt spid="5"/>
                                        </p:tgtEl>
                                        <p:attrNameLst>
                                          <p:attrName>ppt_y</p:attrName>
                                        </p:attrNameLst>
                                      </p:cBhvr>
                                      <p:tavLst>
                                        <p:tav tm="0">
                                          <p:val>
                                            <p:strVal val="ppt_y"/>
                                          </p:val>
                                        </p:tav>
                                        <p:tav tm="100000">
                                          <p:val>
                                            <p:strVal val="ppt_y"/>
                                          </p:val>
                                        </p:tav>
                                      </p:tavLst>
                                    </p:anim>
                                    <p:anim calcmode="lin" valueType="num">
                                      <p:cBhvr>
                                        <p:cTn id="14" dur="3000"/>
                                        <p:tgtEl>
                                          <p:spTgt spid="5"/>
                                        </p:tgtEl>
                                        <p:attrNameLst>
                                          <p:attrName>ppt_w</p:attrName>
                                        </p:attrNameLst>
                                      </p:cBhvr>
                                      <p:tavLst>
                                        <p:tav tm="0">
                                          <p:val>
                                            <p:strVal val="ppt_w"/>
                                          </p:val>
                                        </p:tav>
                                        <p:tav tm="100000">
                                          <p:val>
                                            <p:fltVal val="0"/>
                                          </p:val>
                                        </p:tav>
                                      </p:tavLst>
                                    </p:anim>
                                    <p:anim calcmode="lin" valueType="num">
                                      <p:cBhvr>
                                        <p:cTn id="15" dur="3000"/>
                                        <p:tgtEl>
                                          <p:spTgt spid="5"/>
                                        </p:tgtEl>
                                        <p:attrNameLst>
                                          <p:attrName>ppt_h</p:attrName>
                                        </p:attrNameLst>
                                      </p:cBhvr>
                                      <p:tavLst>
                                        <p:tav tm="0">
                                          <p:val>
                                            <p:strVal val="ppt_h"/>
                                          </p:val>
                                        </p:tav>
                                        <p:tav tm="100000">
                                          <p:val>
                                            <p:strVal val="ppt_h"/>
                                          </p:val>
                                        </p:tav>
                                      </p:tavLst>
                                    </p:anim>
                                    <p:set>
                                      <p:cBhvr>
                                        <p:cTn id="16" dur="1" fill="hold">
                                          <p:stCondLst>
                                            <p:cond delay="2999"/>
                                          </p:stCondLst>
                                        </p:cTn>
                                        <p:tgtEl>
                                          <p:spTgt spid="5"/>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16" presetClass="path" presetSubtype="0" accel="50000" decel="50000" fill="hold" grpId="0" nodeType="clickEffect">
                                  <p:stCondLst>
                                    <p:cond delay="0"/>
                                  </p:stCondLst>
                                  <p:iterate type="lt">
                                    <p:tmPct val="10000"/>
                                  </p:iterate>
                                  <p:childTnLst>
                                    <p:animMotion origin="layout" path="M 0 0 L 0.091 -0.034 L 0.125 -0.125 L 0.158 -0.034 L 0.249 0 L 0.158 0.034 L 0.125 0.125 L 0.091 0.034 L 0 0 Z" pathEditMode="relative" ptsTypes="">
                                      <p:cBhvr>
                                        <p:cTn id="20" dur="1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www.mandarsaludos.com/wp-content/uploads/2012/08/332.jpg"/>
          <p:cNvPicPr>
            <a:picLocks noChangeAspect="1" noChangeArrowheads="1"/>
          </p:cNvPicPr>
          <p:nvPr/>
        </p:nvPicPr>
        <p:blipFill rotWithShape="1">
          <a:blip r:embed="rId2">
            <a:extLst>
              <a:ext uri="{28A0092B-C50C-407E-A947-70E740481C1C}">
                <a14:useLocalDpi xmlns:a14="http://schemas.microsoft.com/office/drawing/2010/main" val="0"/>
              </a:ext>
            </a:extLst>
          </a:blip>
          <a:srcRect l="4064" t="4229" r="4044" b="5388"/>
          <a:stretch/>
        </p:blipFill>
        <p:spPr bwMode="auto">
          <a:xfrm>
            <a:off x="0" y="0"/>
            <a:ext cx="12192000" cy="623798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61364" y="6237982"/>
            <a:ext cx="11544300" cy="461665"/>
          </a:xfrm>
          <a:prstGeom prst="rect">
            <a:avLst/>
          </a:prstGeom>
        </p:spPr>
        <p:txBody>
          <a:bodyPr wrap="square">
            <a:spAutoFit/>
          </a:bodyPr>
          <a:lstStyle/>
          <a:p>
            <a:pPr algn="ctr"/>
            <a:r>
              <a:rPr lang="es-ES" sz="2400" b="1" dirty="0" smtClean="0">
                <a:solidFill>
                  <a:srgbClr val="3333CC"/>
                </a:solidFill>
                <a:latin typeface="Monotype Corsiva" panose="03010101010201010101" pitchFamily="66" charset="0"/>
              </a:rPr>
              <a:t>Un hoy bien vivido hace que cada ayer sea un sueño de felicidad y cada  mañana una visión de esperanza.</a:t>
            </a:r>
            <a:endParaRPr lang="es-ES" sz="2400" b="1" dirty="0">
              <a:solidFill>
                <a:srgbClr val="3333CC"/>
              </a:solidFill>
              <a:latin typeface="Monotype Corsiva" panose="03010101010201010101" pitchFamily="66" charset="0"/>
            </a:endParaRPr>
          </a:p>
        </p:txBody>
      </p:sp>
      <p:pic>
        <p:nvPicPr>
          <p:cNvPr id="4" name="Picture 2" descr="https://fbcdn-sphotos-f-a.akamaihd.net/hphotos-ak-xpf1/v/t1.0-9/s480x480/11053916_760164950767421_3317844992793485402_n.jpg?oh=e4dd0ab5104c84a4e58039bf56666a1c&amp;oe=55BA77EE&amp;__gda__=1437851475_ca50295c16eb24f1a5851ad2d92bd77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901" y="0"/>
            <a:ext cx="6105046"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s://fbcdn-sphotos-f-a.akamaihd.net/hphotos-ak-xpf1/v/t1.0-9/s480x480/11053916_760164950767421_3317844992793485402_n.jpg?oh=e4dd0ab5104c84a4e58039bf56666a1c&amp;oe=55BA77EE&amp;__gda__=1437851475_ca50295c16eb24f1a5851ad2d92bd77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6081145" y="0"/>
            <a:ext cx="611085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8268023"/>
      </p:ext>
    </p:extLst>
  </p:cSld>
  <p:clrMapOvr>
    <a:masterClrMapping/>
  </p:clrMapOvr>
  <mc:AlternateContent xmlns:mc="http://schemas.openxmlformats.org/markup-compatibility/2006">
    <mc:Choice xmlns:p14="http://schemas.microsoft.com/office/powerpoint/2010/main" Requires="p14">
      <p:transition spd="slow" p14:dur="2000" advTm="11000"/>
    </mc:Choice>
    <mc:Fallback>
      <p:transition spd="slow" advTm="11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8" fill="hold" nodeType="clickEffect">
                                  <p:stCondLst>
                                    <p:cond delay="0"/>
                                  </p:stCondLst>
                                  <p:childTnLst>
                                    <p:anim calcmode="lin" valueType="num">
                                      <p:cBhvr>
                                        <p:cTn id="6" dur="3000"/>
                                        <p:tgtEl>
                                          <p:spTgt spid="4"/>
                                        </p:tgtEl>
                                        <p:attrNameLst>
                                          <p:attrName>ppt_x</p:attrName>
                                        </p:attrNameLst>
                                      </p:cBhvr>
                                      <p:tavLst>
                                        <p:tav tm="0">
                                          <p:val>
                                            <p:strVal val="ppt_x"/>
                                          </p:val>
                                        </p:tav>
                                        <p:tav tm="100000">
                                          <p:val>
                                            <p:strVal val="ppt_x-ppt_w/2"/>
                                          </p:val>
                                        </p:tav>
                                      </p:tavLst>
                                    </p:anim>
                                    <p:anim calcmode="lin" valueType="num">
                                      <p:cBhvr>
                                        <p:cTn id="7" dur="3000"/>
                                        <p:tgtEl>
                                          <p:spTgt spid="4"/>
                                        </p:tgtEl>
                                        <p:attrNameLst>
                                          <p:attrName>ppt_y</p:attrName>
                                        </p:attrNameLst>
                                      </p:cBhvr>
                                      <p:tavLst>
                                        <p:tav tm="0">
                                          <p:val>
                                            <p:strVal val="ppt_y"/>
                                          </p:val>
                                        </p:tav>
                                        <p:tav tm="100000">
                                          <p:val>
                                            <p:strVal val="ppt_y"/>
                                          </p:val>
                                        </p:tav>
                                      </p:tavLst>
                                    </p:anim>
                                    <p:anim calcmode="lin" valueType="num">
                                      <p:cBhvr>
                                        <p:cTn id="8" dur="3000"/>
                                        <p:tgtEl>
                                          <p:spTgt spid="4"/>
                                        </p:tgtEl>
                                        <p:attrNameLst>
                                          <p:attrName>ppt_w</p:attrName>
                                        </p:attrNameLst>
                                      </p:cBhvr>
                                      <p:tavLst>
                                        <p:tav tm="0">
                                          <p:val>
                                            <p:strVal val="ppt_w"/>
                                          </p:val>
                                        </p:tav>
                                        <p:tav tm="100000">
                                          <p:val>
                                            <p:fltVal val="0"/>
                                          </p:val>
                                        </p:tav>
                                      </p:tavLst>
                                    </p:anim>
                                    <p:anim calcmode="lin" valueType="num">
                                      <p:cBhvr>
                                        <p:cTn id="9" dur="3000"/>
                                        <p:tgtEl>
                                          <p:spTgt spid="4"/>
                                        </p:tgtEl>
                                        <p:attrNameLst>
                                          <p:attrName>ppt_h</p:attrName>
                                        </p:attrNameLst>
                                      </p:cBhvr>
                                      <p:tavLst>
                                        <p:tav tm="0">
                                          <p:val>
                                            <p:strVal val="ppt_h"/>
                                          </p:val>
                                        </p:tav>
                                        <p:tav tm="100000">
                                          <p:val>
                                            <p:strVal val="ppt_h"/>
                                          </p:val>
                                        </p:tav>
                                      </p:tavLst>
                                    </p:anim>
                                    <p:set>
                                      <p:cBhvr>
                                        <p:cTn id="10" dur="1" fill="hold">
                                          <p:stCondLst>
                                            <p:cond delay="2999"/>
                                          </p:stCondLst>
                                        </p:cTn>
                                        <p:tgtEl>
                                          <p:spTgt spid="4"/>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5"/>
                                        </p:tgtEl>
                                        <p:attrNameLst>
                                          <p:attrName>ppt_x</p:attrName>
                                        </p:attrNameLst>
                                      </p:cBhvr>
                                      <p:tavLst>
                                        <p:tav tm="0">
                                          <p:val>
                                            <p:strVal val="ppt_x"/>
                                          </p:val>
                                        </p:tav>
                                        <p:tav tm="100000">
                                          <p:val>
                                            <p:strVal val="ppt_x+ppt_w/2"/>
                                          </p:val>
                                        </p:tav>
                                      </p:tavLst>
                                    </p:anim>
                                    <p:anim calcmode="lin" valueType="num">
                                      <p:cBhvr>
                                        <p:cTn id="13" dur="3000"/>
                                        <p:tgtEl>
                                          <p:spTgt spid="5"/>
                                        </p:tgtEl>
                                        <p:attrNameLst>
                                          <p:attrName>ppt_y</p:attrName>
                                        </p:attrNameLst>
                                      </p:cBhvr>
                                      <p:tavLst>
                                        <p:tav tm="0">
                                          <p:val>
                                            <p:strVal val="ppt_y"/>
                                          </p:val>
                                        </p:tav>
                                        <p:tav tm="100000">
                                          <p:val>
                                            <p:strVal val="ppt_y"/>
                                          </p:val>
                                        </p:tav>
                                      </p:tavLst>
                                    </p:anim>
                                    <p:anim calcmode="lin" valueType="num">
                                      <p:cBhvr>
                                        <p:cTn id="14" dur="3000"/>
                                        <p:tgtEl>
                                          <p:spTgt spid="5"/>
                                        </p:tgtEl>
                                        <p:attrNameLst>
                                          <p:attrName>ppt_w</p:attrName>
                                        </p:attrNameLst>
                                      </p:cBhvr>
                                      <p:tavLst>
                                        <p:tav tm="0">
                                          <p:val>
                                            <p:strVal val="ppt_w"/>
                                          </p:val>
                                        </p:tav>
                                        <p:tav tm="100000">
                                          <p:val>
                                            <p:fltVal val="0"/>
                                          </p:val>
                                        </p:tav>
                                      </p:tavLst>
                                    </p:anim>
                                    <p:anim calcmode="lin" valueType="num">
                                      <p:cBhvr>
                                        <p:cTn id="15" dur="3000"/>
                                        <p:tgtEl>
                                          <p:spTgt spid="5"/>
                                        </p:tgtEl>
                                        <p:attrNameLst>
                                          <p:attrName>ppt_h</p:attrName>
                                        </p:attrNameLst>
                                      </p:cBhvr>
                                      <p:tavLst>
                                        <p:tav tm="0">
                                          <p:val>
                                            <p:strVal val="ppt_h"/>
                                          </p:val>
                                        </p:tav>
                                        <p:tav tm="100000">
                                          <p:val>
                                            <p:strVal val="ppt_h"/>
                                          </p:val>
                                        </p:tav>
                                      </p:tavLst>
                                    </p:anim>
                                    <p:set>
                                      <p:cBhvr>
                                        <p:cTn id="16" dur="1" fill="hold">
                                          <p:stCondLst>
                                            <p:cond delay="2999"/>
                                          </p:stCondLst>
                                        </p:cTn>
                                        <p:tgtEl>
                                          <p:spTgt spid="5"/>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6" presetClass="path" presetSubtype="0" accel="50000" decel="50000" fill="hold" grpId="0" nodeType="clickEffect">
                                  <p:stCondLst>
                                    <p:cond delay="0"/>
                                  </p:stCondLst>
                                  <p:iterate type="lt">
                                    <p:tmPct val="10000"/>
                                  </p:iterate>
                                  <p:childTnLst>
                                    <p:animMotion origin="layout" path="M 0 0 C -0.014 -0.005 -0.029 -0.009 -0.044 -0.009 C -0.114 -0.009 -0.169 0.048 -0.169 0.117 C -0.169 0.185 -0.114 0.241 -0.044 0.241 C -0.029 0.241 -0.014 0.238 0 0.233 C -0.047 0.215 -0.08 0.17 -0.08 0.117 C -0.08 0.063 -0.047 0.018 0 0 Z" pathEditMode="relative" ptsTypes="">
                                      <p:cBhvr>
                                        <p:cTn id="20" dur="1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cdn2.clasificados.com/us_es/pictures/photos/000/032/204/original_DSCN3546.JP_34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71798" cy="6823681"/>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http://www.actiweb.es/PELUCHES/imagen12.gif?091209190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5482" y="2494990"/>
            <a:ext cx="4466527" cy="3696051"/>
          </a:xfrm>
          <a:prstGeom prst="rect">
            <a:avLst/>
          </a:prstGeom>
          <a:noFill/>
          <a:extLst>
            <a:ext uri="{909E8E84-426E-40DD-AFC4-6F175D3DCCD1}">
              <a14:hiddenFill xmlns:a14="http://schemas.microsoft.com/office/drawing/2010/main">
                <a:solidFill>
                  <a:srgbClr val="FFFFFF"/>
                </a:solidFill>
              </a14:hiddenFill>
            </a:ext>
          </a:extLst>
        </p:spPr>
      </p:pic>
      <p:sp>
        <p:nvSpPr>
          <p:cNvPr id="6" name="Rectángulo 5"/>
          <p:cNvSpPr/>
          <p:nvPr/>
        </p:nvSpPr>
        <p:spPr>
          <a:xfrm>
            <a:off x="2837330" y="5498543"/>
            <a:ext cx="6938682" cy="1384995"/>
          </a:xfrm>
          <a:prstGeom prst="rect">
            <a:avLst/>
          </a:prstGeom>
        </p:spPr>
        <p:txBody>
          <a:bodyPr wrap="square">
            <a:spAutoFit/>
          </a:bodyPr>
          <a:lstStyle/>
          <a:p>
            <a:pPr algn="ctr"/>
            <a:r>
              <a:rPr lang="es-ES" sz="2800" b="1" dirty="0" smtClean="0">
                <a:effectLst>
                  <a:glow rad="101600">
                    <a:srgbClr val="FF0066">
                      <a:alpha val="60000"/>
                    </a:srgbClr>
                  </a:glow>
                </a:effectLst>
                <a:latin typeface="Monotype Corsiva" panose="03010101010201010101" pitchFamily="66" charset="0"/>
              </a:rPr>
              <a:t>Las palabras no pueden sustituir un abrazo... pero sirven para hacerle llegar  mis mejores deseos ¡¡¡¡FELICIDADES EN TU DIA!!!!  </a:t>
            </a:r>
            <a:endParaRPr lang="es-ES" sz="2800" b="1" dirty="0">
              <a:effectLst>
                <a:glow rad="101600">
                  <a:srgbClr val="FF0066">
                    <a:alpha val="60000"/>
                  </a:srgbClr>
                </a:glow>
              </a:effectLst>
              <a:latin typeface="Monotype Corsiva" panose="03010101010201010101" pitchFamily="66" charset="0"/>
            </a:endParaRPr>
          </a:p>
        </p:txBody>
      </p:sp>
      <p:pic>
        <p:nvPicPr>
          <p:cNvPr id="7" name="Picture 2" descr="https://fbcdn-sphotos-f-a.akamaihd.net/hphotos-ak-xpf1/v/t1.0-9/s480x480/11053916_760164950767421_3317844992793485402_n.jpg?oh=e4dd0ab5104c84a4e58039bf56666a1c&amp;oe=55BA77EE&amp;__gda__=1437851475_ca50295c16eb24f1a5851ad2d92bd77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4319"/>
            <a:ext cx="6105046" cy="68580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s://fbcdn-sphotos-f-a.akamaihd.net/hphotos-ak-xpf1/v/t1.0-9/s480x480/11053916_760164950767421_3317844992793485402_n.jpg?oh=e4dd0ab5104c84a4e58039bf56666a1c&amp;oe=55BA77EE&amp;__gda__=1437851475_ca50295c16eb24f1a5851ad2d92bd77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6081145" y="0"/>
            <a:ext cx="611085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1256776"/>
      </p:ext>
    </p:extLst>
  </p:cSld>
  <p:clrMapOvr>
    <a:masterClrMapping/>
  </p:clrMapOvr>
  <mc:AlternateContent xmlns:mc="http://schemas.openxmlformats.org/markup-compatibility/2006">
    <mc:Choice xmlns:p14="http://schemas.microsoft.com/office/powerpoint/2010/main" Requires="p14">
      <p:transition spd="slow" p14:dur="2000" advTm="13000"/>
    </mc:Choice>
    <mc:Fallback>
      <p:transition spd="slow" advTm="1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8" fill="hold" nodeType="clickEffect">
                                  <p:stCondLst>
                                    <p:cond delay="0"/>
                                  </p:stCondLst>
                                  <p:childTnLst>
                                    <p:anim calcmode="lin" valueType="num">
                                      <p:cBhvr>
                                        <p:cTn id="6" dur="3000"/>
                                        <p:tgtEl>
                                          <p:spTgt spid="7"/>
                                        </p:tgtEl>
                                        <p:attrNameLst>
                                          <p:attrName>ppt_x</p:attrName>
                                        </p:attrNameLst>
                                      </p:cBhvr>
                                      <p:tavLst>
                                        <p:tav tm="0">
                                          <p:val>
                                            <p:strVal val="ppt_x"/>
                                          </p:val>
                                        </p:tav>
                                        <p:tav tm="100000">
                                          <p:val>
                                            <p:strVal val="ppt_x-ppt_w/2"/>
                                          </p:val>
                                        </p:tav>
                                      </p:tavLst>
                                    </p:anim>
                                    <p:anim calcmode="lin" valueType="num">
                                      <p:cBhvr>
                                        <p:cTn id="7" dur="3000"/>
                                        <p:tgtEl>
                                          <p:spTgt spid="7"/>
                                        </p:tgtEl>
                                        <p:attrNameLst>
                                          <p:attrName>ppt_y</p:attrName>
                                        </p:attrNameLst>
                                      </p:cBhvr>
                                      <p:tavLst>
                                        <p:tav tm="0">
                                          <p:val>
                                            <p:strVal val="ppt_y"/>
                                          </p:val>
                                        </p:tav>
                                        <p:tav tm="100000">
                                          <p:val>
                                            <p:strVal val="ppt_y"/>
                                          </p:val>
                                        </p:tav>
                                      </p:tavLst>
                                    </p:anim>
                                    <p:anim calcmode="lin" valueType="num">
                                      <p:cBhvr>
                                        <p:cTn id="8" dur="3000"/>
                                        <p:tgtEl>
                                          <p:spTgt spid="7"/>
                                        </p:tgtEl>
                                        <p:attrNameLst>
                                          <p:attrName>ppt_w</p:attrName>
                                        </p:attrNameLst>
                                      </p:cBhvr>
                                      <p:tavLst>
                                        <p:tav tm="0">
                                          <p:val>
                                            <p:strVal val="ppt_w"/>
                                          </p:val>
                                        </p:tav>
                                        <p:tav tm="100000">
                                          <p:val>
                                            <p:fltVal val="0"/>
                                          </p:val>
                                        </p:tav>
                                      </p:tavLst>
                                    </p:anim>
                                    <p:anim calcmode="lin" valueType="num">
                                      <p:cBhvr>
                                        <p:cTn id="9" dur="3000"/>
                                        <p:tgtEl>
                                          <p:spTgt spid="7"/>
                                        </p:tgtEl>
                                        <p:attrNameLst>
                                          <p:attrName>ppt_h</p:attrName>
                                        </p:attrNameLst>
                                      </p:cBhvr>
                                      <p:tavLst>
                                        <p:tav tm="0">
                                          <p:val>
                                            <p:strVal val="ppt_h"/>
                                          </p:val>
                                        </p:tav>
                                        <p:tav tm="100000">
                                          <p:val>
                                            <p:strVal val="ppt_h"/>
                                          </p:val>
                                        </p:tav>
                                      </p:tavLst>
                                    </p:anim>
                                    <p:set>
                                      <p:cBhvr>
                                        <p:cTn id="10" dur="1" fill="hold">
                                          <p:stCondLst>
                                            <p:cond delay="2999"/>
                                          </p:stCondLst>
                                        </p:cTn>
                                        <p:tgtEl>
                                          <p:spTgt spid="7"/>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8"/>
                                        </p:tgtEl>
                                        <p:attrNameLst>
                                          <p:attrName>ppt_x</p:attrName>
                                        </p:attrNameLst>
                                      </p:cBhvr>
                                      <p:tavLst>
                                        <p:tav tm="0">
                                          <p:val>
                                            <p:strVal val="ppt_x"/>
                                          </p:val>
                                        </p:tav>
                                        <p:tav tm="100000">
                                          <p:val>
                                            <p:strVal val="ppt_x+ppt_w/2"/>
                                          </p:val>
                                        </p:tav>
                                      </p:tavLst>
                                    </p:anim>
                                    <p:anim calcmode="lin" valueType="num">
                                      <p:cBhvr>
                                        <p:cTn id="13" dur="3000"/>
                                        <p:tgtEl>
                                          <p:spTgt spid="8"/>
                                        </p:tgtEl>
                                        <p:attrNameLst>
                                          <p:attrName>ppt_y</p:attrName>
                                        </p:attrNameLst>
                                      </p:cBhvr>
                                      <p:tavLst>
                                        <p:tav tm="0">
                                          <p:val>
                                            <p:strVal val="ppt_y"/>
                                          </p:val>
                                        </p:tav>
                                        <p:tav tm="100000">
                                          <p:val>
                                            <p:strVal val="ppt_y"/>
                                          </p:val>
                                        </p:tav>
                                      </p:tavLst>
                                    </p:anim>
                                    <p:anim calcmode="lin" valueType="num">
                                      <p:cBhvr>
                                        <p:cTn id="14" dur="3000"/>
                                        <p:tgtEl>
                                          <p:spTgt spid="8"/>
                                        </p:tgtEl>
                                        <p:attrNameLst>
                                          <p:attrName>ppt_w</p:attrName>
                                        </p:attrNameLst>
                                      </p:cBhvr>
                                      <p:tavLst>
                                        <p:tav tm="0">
                                          <p:val>
                                            <p:strVal val="ppt_w"/>
                                          </p:val>
                                        </p:tav>
                                        <p:tav tm="100000">
                                          <p:val>
                                            <p:fltVal val="0"/>
                                          </p:val>
                                        </p:tav>
                                      </p:tavLst>
                                    </p:anim>
                                    <p:anim calcmode="lin" valueType="num">
                                      <p:cBhvr>
                                        <p:cTn id="15" dur="3000"/>
                                        <p:tgtEl>
                                          <p:spTgt spid="8"/>
                                        </p:tgtEl>
                                        <p:attrNameLst>
                                          <p:attrName>ppt_h</p:attrName>
                                        </p:attrNameLst>
                                      </p:cBhvr>
                                      <p:tavLst>
                                        <p:tav tm="0">
                                          <p:val>
                                            <p:strVal val="ppt_h"/>
                                          </p:val>
                                        </p:tav>
                                        <p:tav tm="100000">
                                          <p:val>
                                            <p:strVal val="ppt_h"/>
                                          </p:val>
                                        </p:tav>
                                      </p:tavLst>
                                    </p:anim>
                                    <p:set>
                                      <p:cBhvr>
                                        <p:cTn id="16" dur="1" fill="hold">
                                          <p:stCondLst>
                                            <p:cond delay="2999"/>
                                          </p:stCondLst>
                                        </p:cTn>
                                        <p:tgtEl>
                                          <p:spTgt spid="8"/>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9" presetClass="path" presetSubtype="0" accel="50000" decel="50000" fill="hold" grpId="0" nodeType="clickEffect">
                                  <p:stCondLst>
                                    <p:cond delay="0"/>
                                  </p:stCondLst>
                                  <p:iterate type="lt">
                                    <p:tmPct val="10000"/>
                                  </p:iterate>
                                  <p:childTnLst>
                                    <p:animMotion origin="layout" path="M 0 0 C 0.012 -0.018 0.033 -0.044 0.058 -0.044 C 0.095 -0.044 0.125 -0.017 0.125 0.017 C 0.125 0.028 0.122 0.038 0.116 0.047 C 0.117 0.047 0 0.182 0 0.183 C 0 0.182 -0.117 0.047 -0.116 0.047 C -0.122 0.038 -0.125 0.028 -0.125 0.017 C -0.125 -0.017 -0.095 -0.044 -0.057 -0.044 C -0.033 -0.044 -0.012 -0.018 0 0 Z" pathEditMode="relative" ptsTypes="">
                                      <p:cBhvr>
                                        <p:cTn id="20" dur="1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4470" y="147918"/>
            <a:ext cx="11900648" cy="6535270"/>
          </a:xfrm>
          <a:prstGeom prst="rect">
            <a:avLst/>
          </a:prstGeom>
          <a:ln w="228600" cap="sq" cmpd="thickThin">
            <a:solidFill>
              <a:srgbClr val="FFC000"/>
            </a:solidFill>
            <a:prstDash val="solid"/>
            <a:miter lim="800000"/>
          </a:ln>
          <a:effectLst>
            <a:innerShdw blurRad="76200">
              <a:srgbClr val="000000"/>
            </a:innerShdw>
          </a:effectLst>
        </p:spPr>
      </p:pic>
      <p:sp>
        <p:nvSpPr>
          <p:cNvPr id="3" name="CuadroTexto 2"/>
          <p:cNvSpPr txBox="1"/>
          <p:nvPr/>
        </p:nvSpPr>
        <p:spPr>
          <a:xfrm>
            <a:off x="4639235" y="174812"/>
            <a:ext cx="3281083" cy="584775"/>
          </a:xfrm>
          <a:prstGeom prst="rect">
            <a:avLst/>
          </a:prstGeom>
          <a:solidFill>
            <a:schemeClr val="bg1">
              <a:lumMod val="50000"/>
            </a:schemeClr>
          </a:solidFill>
        </p:spPr>
        <p:txBody>
          <a:bodyPr wrap="square" rtlCol="0">
            <a:spAutoFit/>
          </a:bodyPr>
          <a:lstStyle/>
          <a:p>
            <a:r>
              <a:rPr lang="es-ES" sz="3200" b="1" dirty="0" smtClean="0">
                <a:effectLst>
                  <a:glow rad="101600">
                    <a:srgbClr val="FFFF00">
                      <a:alpha val="60000"/>
                    </a:srgbClr>
                  </a:glow>
                </a:effectLst>
                <a:latin typeface="Monotype Corsiva" panose="03010101010201010101" pitchFamily="66" charset="0"/>
              </a:rPr>
              <a:t>El Milagro de Existir</a:t>
            </a:r>
            <a:endParaRPr lang="es-ES" sz="3200" b="1" dirty="0">
              <a:effectLst>
                <a:glow rad="101600">
                  <a:srgbClr val="FFFF00">
                    <a:alpha val="60000"/>
                  </a:srgbClr>
                </a:glow>
              </a:effectLst>
              <a:latin typeface="Monotype Corsiva" panose="03010101010201010101" pitchFamily="66" charset="0"/>
            </a:endParaRPr>
          </a:p>
        </p:txBody>
      </p:sp>
      <p:pic>
        <p:nvPicPr>
          <p:cNvPr id="6" name="Picture 2" descr="https://fbcdn-sphotos-f-a.akamaihd.net/hphotos-ak-xpf1/v/t1.0-9/s480x480/11053916_760164950767421_3317844992793485402_n.jpg?oh=e4dd0ab5104c84a4e58039bf56666a1c&amp;oe=55BA77EE&amp;__gda__=1437851475_ca50295c16eb24f1a5851ad2d92bd77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784" y="-147918"/>
            <a:ext cx="6420299" cy="712694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s://fbcdn-sphotos-f-a.akamaihd.net/hphotos-ak-xpf1/v/t1.0-9/s480x480/11053916_760164950767421_3317844992793485402_n.jpg?oh=e4dd0ab5104c84a4e58039bf56666a1c&amp;oe=55BA77EE&amp;__gda__=1437851475_ca50295c16eb24f1a5851ad2d92bd77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6239515" y="-147918"/>
            <a:ext cx="6110855" cy="7126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5442167"/>
      </p:ext>
    </p:extLst>
  </p:cSld>
  <p:clrMapOvr>
    <a:masterClrMapping/>
  </p:clrMapOvr>
  <mc:AlternateContent xmlns:mc="http://schemas.openxmlformats.org/markup-compatibility/2006">
    <mc:Choice xmlns:p14="http://schemas.microsoft.com/office/powerpoint/2010/main" Requires="p14">
      <p:transition spd="slow" p14:dur="2000" advTm="7000"/>
    </mc:Choice>
    <mc:Fallback>
      <p:transition spd="slow" advTm="7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8" fill="hold" nodeType="click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7"/>
                                        </p:tgtEl>
                                        <p:attrNameLst>
                                          <p:attrName>ppt_x</p:attrName>
                                        </p:attrNameLst>
                                      </p:cBhvr>
                                      <p:tavLst>
                                        <p:tav tm="0">
                                          <p:val>
                                            <p:strVal val="ppt_x"/>
                                          </p:val>
                                        </p:tav>
                                        <p:tav tm="100000">
                                          <p:val>
                                            <p:strVal val="ppt_x+ppt_w/2"/>
                                          </p:val>
                                        </p:tav>
                                      </p:tavLst>
                                    </p:anim>
                                    <p:anim calcmode="lin" valueType="num">
                                      <p:cBhvr>
                                        <p:cTn id="13" dur="3000"/>
                                        <p:tgtEl>
                                          <p:spTgt spid="7"/>
                                        </p:tgtEl>
                                        <p:attrNameLst>
                                          <p:attrName>ppt_y</p:attrName>
                                        </p:attrNameLst>
                                      </p:cBhvr>
                                      <p:tavLst>
                                        <p:tav tm="0">
                                          <p:val>
                                            <p:strVal val="ppt_y"/>
                                          </p:val>
                                        </p:tav>
                                        <p:tav tm="100000">
                                          <p:val>
                                            <p:strVal val="ppt_y"/>
                                          </p:val>
                                        </p:tav>
                                      </p:tavLst>
                                    </p:anim>
                                    <p:anim calcmode="lin" valueType="num">
                                      <p:cBhvr>
                                        <p:cTn id="14" dur="3000"/>
                                        <p:tgtEl>
                                          <p:spTgt spid="7"/>
                                        </p:tgtEl>
                                        <p:attrNameLst>
                                          <p:attrName>ppt_w</p:attrName>
                                        </p:attrNameLst>
                                      </p:cBhvr>
                                      <p:tavLst>
                                        <p:tav tm="0">
                                          <p:val>
                                            <p:strVal val="ppt_w"/>
                                          </p:val>
                                        </p:tav>
                                        <p:tav tm="100000">
                                          <p:val>
                                            <p:fltVal val="0"/>
                                          </p:val>
                                        </p:tav>
                                      </p:tavLst>
                                    </p:anim>
                                    <p:anim calcmode="lin" valueType="num">
                                      <p:cBhvr>
                                        <p:cTn id="15" dur="3000"/>
                                        <p:tgtEl>
                                          <p:spTgt spid="7"/>
                                        </p:tgtEl>
                                        <p:attrNameLst>
                                          <p:attrName>ppt_h</p:attrName>
                                        </p:attrNameLst>
                                      </p:cBhvr>
                                      <p:tavLst>
                                        <p:tav tm="0">
                                          <p:val>
                                            <p:strVal val="ppt_h"/>
                                          </p:val>
                                        </p:tav>
                                        <p:tav tm="100000">
                                          <p:val>
                                            <p:strVal val="ppt_h"/>
                                          </p:val>
                                        </p:tav>
                                      </p:tavLst>
                                    </p:anim>
                                    <p:set>
                                      <p:cBhvr>
                                        <p:cTn id="16"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grpSp>
        <p:nvGrpSpPr>
          <p:cNvPr id="17" name="Grupo 16"/>
          <p:cNvGrpSpPr/>
          <p:nvPr/>
        </p:nvGrpSpPr>
        <p:grpSpPr>
          <a:xfrm>
            <a:off x="-359768" y="-159509"/>
            <a:ext cx="12823927" cy="7150710"/>
            <a:chOff x="-359768" y="-159509"/>
            <a:chExt cx="12823927" cy="7150710"/>
          </a:xfrm>
        </p:grpSpPr>
        <p:grpSp>
          <p:nvGrpSpPr>
            <p:cNvPr id="2" name="Grupo 1"/>
            <p:cNvGrpSpPr/>
            <p:nvPr/>
          </p:nvGrpSpPr>
          <p:grpSpPr>
            <a:xfrm>
              <a:off x="-359768" y="-159509"/>
              <a:ext cx="12823927" cy="7150710"/>
              <a:chOff x="-391223" y="-151516"/>
              <a:chExt cx="12823927" cy="7150710"/>
            </a:xfrm>
          </p:grpSpPr>
          <p:pic>
            <p:nvPicPr>
              <p:cNvPr id="3" name="Picture 11" descr="Image and video hosting by TinyPic">
                <a:hlinkClick r:id="rId2"/>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91223" y="5334792"/>
                <a:ext cx="12583223" cy="151288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pic>
            <p:nvPicPr>
              <p:cNvPr id="4" name="Picture 11" descr="Image and video hosting by TinyPic">
                <a:hlinkClick r:id="rId2"/>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141434" y="-7993"/>
                <a:ext cx="12574138" cy="151288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pic>
            <p:nvPicPr>
              <p:cNvPr id="5" name="Picture 11" descr="Image and video hosting by TinyPic">
                <a:hlinkClick r:id="rId2"/>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7633125" y="2468041"/>
                <a:ext cx="7150710" cy="191159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pic>
            <p:nvPicPr>
              <p:cNvPr id="6" name="Picture 11" descr="Image and video hosting by TinyPic">
                <a:hlinkClick r:id="rId2"/>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2403916" y="2262481"/>
                <a:ext cx="6847683" cy="232271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grpSp>
        <p:pic>
          <p:nvPicPr>
            <p:cNvPr id="7" name="Picture 2" descr="http://radioguadalupe.org/wp-content/uploads/2009/01/ros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068423" y="825195"/>
              <a:ext cx="3811040" cy="383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8" descr="C:\Documents and Settings\Servidor\Mis documentos\besos-mariposa-labios-gif.gif"/>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85828" y="1619009"/>
              <a:ext cx="1459766" cy="1571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8" descr="C:\Documents and Settings\Servidor\Mis documentos\besos-mariposa-labios-gif.gif"/>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100396" y="1643622"/>
              <a:ext cx="1683575" cy="1522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CuadroTexto 15"/>
            <p:cNvSpPr txBox="1"/>
            <p:nvPr/>
          </p:nvSpPr>
          <p:spPr>
            <a:xfrm rot="19594092">
              <a:off x="9644497" y="4875843"/>
              <a:ext cx="742431" cy="276999"/>
            </a:xfrm>
            <a:prstGeom prst="rect">
              <a:avLst/>
            </a:prstGeom>
            <a:noFill/>
          </p:spPr>
          <p:txBody>
            <a:bodyPr wrap="square" rtlCol="0">
              <a:spAutoFit/>
            </a:bodyPr>
            <a:lstStyle/>
            <a:p>
              <a:r>
                <a:rPr lang="es-ES" sz="1200" b="1" dirty="0">
                  <a:solidFill>
                    <a:srgbClr val="FFFF00"/>
                  </a:solidFill>
                  <a:latin typeface="Monotype Corsiva" panose="03010101010201010101" pitchFamily="66" charset="0"/>
                </a:rPr>
                <a:t>Amore</a:t>
              </a:r>
            </a:p>
          </p:txBody>
        </p:sp>
      </p:grpSp>
      <p:grpSp>
        <p:nvGrpSpPr>
          <p:cNvPr id="18" name="Grupo 17"/>
          <p:cNvGrpSpPr/>
          <p:nvPr/>
        </p:nvGrpSpPr>
        <p:grpSpPr>
          <a:xfrm>
            <a:off x="9160223" y="4253760"/>
            <a:ext cx="1585371" cy="1521164"/>
            <a:chOff x="4807786" y="4697173"/>
            <a:chExt cx="1345041" cy="1006379"/>
          </a:xfrm>
        </p:grpSpPr>
        <p:pic>
          <p:nvPicPr>
            <p:cNvPr id="19" name="Picture 4" descr="https://isabelgaviota.files.wordpress.com/2011/02/000w054r0td.gif"/>
            <p:cNvPicPr>
              <a:picLocks noChangeAspect="1" noChangeArrowheads="1" noCrop="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07786" y="4697173"/>
              <a:ext cx="1345041" cy="1006379"/>
            </a:xfrm>
            <a:prstGeom prst="rect">
              <a:avLst/>
            </a:prstGeom>
            <a:noFill/>
            <a:extLst>
              <a:ext uri="{909E8E84-426E-40DD-AFC4-6F175D3DCCD1}">
                <a14:hiddenFill xmlns:a14="http://schemas.microsoft.com/office/drawing/2010/main">
                  <a:solidFill>
                    <a:srgbClr val="FFFFFF"/>
                  </a:solidFill>
                </a14:hiddenFill>
              </a:ext>
            </a:extLst>
          </p:spPr>
        </p:pic>
        <p:sp>
          <p:nvSpPr>
            <p:cNvPr id="20" name="CuadroTexto 19"/>
            <p:cNvSpPr txBox="1"/>
            <p:nvPr/>
          </p:nvSpPr>
          <p:spPr>
            <a:xfrm rot="937010">
              <a:off x="5137997" y="4823491"/>
              <a:ext cx="704522" cy="264707"/>
            </a:xfrm>
            <a:prstGeom prst="rect">
              <a:avLst/>
            </a:prstGeom>
            <a:noFill/>
          </p:spPr>
          <p:txBody>
            <a:bodyPr wrap="square" rtlCol="0">
              <a:spAutoFit/>
            </a:bodyPr>
            <a:lstStyle/>
            <a:p>
              <a:r>
                <a:rPr lang="es-ES" sz="2000" b="1" dirty="0">
                  <a:solidFill>
                    <a:srgbClr val="0000FF"/>
                  </a:solidFill>
                  <a:latin typeface="Monotype Corsiva" panose="03010101010201010101" pitchFamily="66" charset="0"/>
                </a:rPr>
                <a:t>Amore</a:t>
              </a:r>
              <a:endParaRPr lang="es-ES" sz="2000" b="1" dirty="0">
                <a:solidFill>
                  <a:srgbClr val="0000FF"/>
                </a:solidFill>
                <a:latin typeface="Monotype Corsiva" panose="03010101010201010101" pitchFamily="66" charset="0"/>
              </a:endParaRPr>
            </a:p>
          </p:txBody>
        </p:sp>
      </p:grpSp>
      <p:sp>
        <p:nvSpPr>
          <p:cNvPr id="8" name="CuadroTexto 7"/>
          <p:cNvSpPr txBox="1"/>
          <p:nvPr/>
        </p:nvSpPr>
        <p:spPr>
          <a:xfrm>
            <a:off x="4617414" y="4687581"/>
            <a:ext cx="3386138" cy="523220"/>
          </a:xfrm>
          <a:prstGeom prst="rect">
            <a:avLst/>
          </a:prstGeom>
          <a:noFill/>
        </p:spPr>
        <p:txBody>
          <a:bodyPr wrap="square" rtlCol="0">
            <a:spAutoFit/>
          </a:bodyPr>
          <a:lstStyle/>
          <a:p>
            <a:r>
              <a:rPr lang="es-ES" sz="2800" b="1" dirty="0">
                <a:solidFill>
                  <a:srgbClr val="C00000"/>
                </a:solidFill>
                <a:latin typeface="Monotype Corsiva" panose="03010101010201010101" pitchFamily="66" charset="0"/>
              </a:rPr>
              <a:t>F</a:t>
            </a:r>
            <a:r>
              <a:rPr lang="es-ES" sz="2800" b="1" dirty="0" smtClean="0">
                <a:solidFill>
                  <a:srgbClr val="C00000"/>
                </a:solidFill>
                <a:latin typeface="Monotype Corsiva" panose="03010101010201010101" pitchFamily="66" charset="0"/>
              </a:rPr>
              <a:t>eliz </a:t>
            </a:r>
            <a:r>
              <a:rPr lang="es-ES" sz="2800" b="1" dirty="0">
                <a:solidFill>
                  <a:srgbClr val="C00000"/>
                </a:solidFill>
                <a:latin typeface="Monotype Corsiva" panose="03010101010201010101" pitchFamily="66" charset="0"/>
              </a:rPr>
              <a:t>C</a:t>
            </a:r>
            <a:r>
              <a:rPr lang="es-ES" sz="2800" b="1" dirty="0" smtClean="0">
                <a:solidFill>
                  <a:srgbClr val="C00000"/>
                </a:solidFill>
                <a:latin typeface="Monotype Corsiva" panose="03010101010201010101" pitchFamily="66" charset="0"/>
              </a:rPr>
              <a:t>umpleaños Isabel</a:t>
            </a:r>
            <a:endParaRPr lang="es-ES" sz="2800" b="1" dirty="0">
              <a:solidFill>
                <a:srgbClr val="C00000"/>
              </a:solidFill>
              <a:latin typeface="Monotype Corsiva" panose="03010101010201010101" pitchFamily="66" charset="0"/>
            </a:endParaRPr>
          </a:p>
        </p:txBody>
      </p:sp>
    </p:spTree>
    <p:extLst>
      <p:ext uri="{BB962C8B-B14F-4D97-AF65-F5344CB8AC3E}">
        <p14:creationId xmlns:p14="http://schemas.microsoft.com/office/powerpoint/2010/main" val="3044042430"/>
      </p:ext>
    </p:extLst>
  </p:cSld>
  <p:clrMapOvr>
    <a:masterClrMapping/>
  </p:clrMapOvr>
  <mc:AlternateContent xmlns:mc="http://schemas.openxmlformats.org/markup-compatibility/2006">
    <mc:Choice xmlns:p14="http://schemas.microsoft.com/office/powerpoint/2010/main" Requires="p14">
      <p:transition spd="slow" p14:dur="2000" advTm="5000"/>
    </mc:Choice>
    <mc:Fallback>
      <p:transition spd="slow" advTm="5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endParaRPr lang="es-ES">
              <a:solidFill>
                <a:srgbClr val="000000"/>
              </a:solidFill>
            </a:endParaRPr>
          </a:p>
        </p:txBody>
      </p:sp>
      <p:sp>
        <p:nvSpPr>
          <p:cNvPr id="205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pPr>
            <a:endParaRPr lang="es-ES">
              <a:solidFill>
                <a:srgbClr val="000000"/>
              </a:solidFill>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2054"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5000">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259</TotalTime>
  <Words>222</Words>
  <Application>Microsoft Office PowerPoint</Application>
  <PresentationFormat>Panorámica</PresentationFormat>
  <Paragraphs>14</Paragraphs>
  <Slides>12</Slides>
  <Notes>0</Notes>
  <HiddenSlides>0</HiddenSlides>
  <MMClips>0</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12</vt:i4>
      </vt:variant>
    </vt:vector>
  </HeadingPairs>
  <TitlesOfParts>
    <vt:vector size="21" baseType="lpstr">
      <vt:lpstr>Arial</vt:lpstr>
      <vt:lpstr>Calibri</vt:lpstr>
      <vt:lpstr>Calibri Light</vt:lpstr>
      <vt:lpstr>Kristen ITC</vt:lpstr>
      <vt:lpstr>Monotype Corsiva</vt:lpstr>
      <vt:lpstr>verdana</vt:lpstr>
      <vt:lpstr>Tema de Office</vt:lpstr>
      <vt:lpstr>1_Tema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Amore</dc:creator>
  <cp:lastModifiedBy>MANAGER</cp:lastModifiedBy>
  <cp:revision>20</cp:revision>
  <dcterms:created xsi:type="dcterms:W3CDTF">2015-05-29T01:21:16Z</dcterms:created>
  <dcterms:modified xsi:type="dcterms:W3CDTF">2015-05-29T05:40:25Z</dcterms:modified>
</cp:coreProperties>
</file>