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1" r:id="rId5"/>
    <p:sldId id="281" r:id="rId6"/>
    <p:sldId id="269" r:id="rId7"/>
    <p:sldId id="267" r:id="rId8"/>
    <p:sldId id="268" r:id="rId9"/>
    <p:sldId id="266" r:id="rId10"/>
    <p:sldId id="282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ATGE+zUEq4C1TJdvK/ZzA==" hashData="iAB4WdBHYdRMeZdAtouG/41IV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5F89EE-748A-49AF-981A-685044E724E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BCD41-304D-401D-A2D9-0A580C4CE89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F17C5-62B8-4F0A-BDC0-FEA4834D9B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36DCBC-DD23-4DCF-9F87-604E26E4474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eb.educastur.princast.es/cursos/cursowqp/aplic/ana%20belen%20fernandez/IMAGEN%20ABAJA%20MAYA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73053" y="0"/>
            <a:ext cx="9815509" cy="6858000"/>
          </a:xfrm>
          <a:prstGeom prst="rect">
            <a:avLst/>
          </a:prstGeom>
          <a:noFill/>
        </p:spPr>
      </p:pic>
      <p:pic>
        <p:nvPicPr>
          <p:cNvPr id="18436" name="Picture 4" descr="http://web.educastur.princast.es/cursos/cursowqp/aplic/ana%20belen%20fernandez/IMAGEN%20ABAJA%20MAYA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25144"/>
            <a:ext cx="1907704" cy="133289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rot="1684453">
            <a:off x="59753" y="2599927"/>
            <a:ext cx="31864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Amiga  de </a:t>
            </a:r>
            <a:endParaRPr lang="es-E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4 Rectángulo"/>
          <p:cNvSpPr/>
          <p:nvPr/>
        </p:nvSpPr>
        <p:spPr>
          <a:xfrm rot="19603449">
            <a:off x="6209094" y="2852936"/>
            <a:ext cx="29349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Herineiva</a:t>
            </a:r>
            <a:endParaRPr lang="es-E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Picture 4" descr="http://web.educastur.princast.es/cursos/cursowqp/aplic/ana%20belen%20fernandez/IMAGEN%20ABAJA%20MAYA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797152"/>
            <a:ext cx="1907704" cy="1332894"/>
          </a:xfrm>
          <a:prstGeom prst="rect">
            <a:avLst/>
          </a:prstGeom>
          <a:noFill/>
        </p:spPr>
      </p:pic>
      <p:pic>
        <p:nvPicPr>
          <p:cNvPr id="7" name="Picture 24" descr="http://www.zspjanowice.bestwina.pl/images/smerfygify2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051720" y="1312241"/>
            <a:ext cx="1368152" cy="168471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580112" y="1772816"/>
            <a:ext cx="28392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Georgia" pitchFamily="18" charset="0"/>
              </a:rPr>
              <a:t>Con </a:t>
            </a:r>
            <a:r>
              <a:rPr lang="es-ES" sz="3200" b="1" dirty="0" err="1" smtClean="0">
                <a:solidFill>
                  <a:srgbClr val="FF0000"/>
                </a:solidFill>
                <a:latin typeface="Georgia" pitchFamily="18" charset="0"/>
              </a:rPr>
              <a:t>Pitufina</a:t>
            </a:r>
            <a:endParaRPr lang="es-ES" sz="3200" b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27000">
    <p:pull dir="ld"/>
    <p:sndAc>
      <p:stSnd loop="1">
        <p:snd r:embed="rId2" name="Feliz feliz en tu día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88640"/>
            <a:ext cx="2752725" cy="2857500"/>
          </a:xfrm>
          <a:prstGeom prst="rect">
            <a:avLst/>
          </a:prstGeom>
          <a:noFill/>
        </p:spPr>
      </p:pic>
      <p:pic>
        <p:nvPicPr>
          <p:cNvPr id="9" name="Picture 4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51520" y="188640"/>
            <a:ext cx="2808311" cy="2857500"/>
          </a:xfrm>
          <a:prstGeom prst="rect">
            <a:avLst/>
          </a:prstGeom>
          <a:noFill/>
        </p:spPr>
      </p:pic>
      <p:pic>
        <p:nvPicPr>
          <p:cNvPr id="17" name="Picture 2" descr="http://www.gifmania.com.pr/Gifs-Animados-Dibujos-Animados/Imagenes-Animadas-Dibujos-Animados-De-Los-70/Animaciones-Abeja-Maya/abeja-maya3-2127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04664"/>
            <a:ext cx="2849869" cy="2664296"/>
          </a:xfrm>
          <a:prstGeom prst="rect">
            <a:avLst/>
          </a:prstGeom>
          <a:noFill/>
        </p:spPr>
      </p:pic>
      <p:pic>
        <p:nvPicPr>
          <p:cNvPr id="18" name="Picture 4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084168" y="1700808"/>
            <a:ext cx="2808311" cy="2857500"/>
          </a:xfrm>
          <a:prstGeom prst="rect">
            <a:avLst/>
          </a:prstGeom>
          <a:noFill/>
        </p:spPr>
      </p:pic>
      <p:pic>
        <p:nvPicPr>
          <p:cNvPr id="21" name="Picture 2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140968"/>
            <a:ext cx="2752725" cy="2857500"/>
          </a:xfrm>
          <a:prstGeom prst="rect">
            <a:avLst/>
          </a:prstGeom>
          <a:noFill/>
        </p:spPr>
      </p:pic>
      <p:pic>
        <p:nvPicPr>
          <p:cNvPr id="24" name="Picture 2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2752725" cy="2857500"/>
          </a:xfrm>
          <a:prstGeom prst="rect">
            <a:avLst/>
          </a:prstGeom>
          <a:noFill/>
        </p:spPr>
      </p:pic>
      <p:pic>
        <p:nvPicPr>
          <p:cNvPr id="26" name="Picture 4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9512" y="3140968"/>
            <a:ext cx="2808311" cy="2857500"/>
          </a:xfrm>
          <a:prstGeom prst="rect">
            <a:avLst/>
          </a:prstGeom>
          <a:noFill/>
        </p:spPr>
      </p:pic>
      <p:pic>
        <p:nvPicPr>
          <p:cNvPr id="27" name="Picture 12" descr="http://www.hullahu.de/hpgifs/bienemaja/Maja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780928"/>
            <a:ext cx="2496319" cy="3780141"/>
          </a:xfrm>
          <a:prstGeom prst="rect">
            <a:avLst/>
          </a:prstGeom>
          <a:noFill/>
        </p:spPr>
      </p:pic>
      <p:pic>
        <p:nvPicPr>
          <p:cNvPr id="28" name="Picture 2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653136"/>
            <a:ext cx="2752725" cy="2857500"/>
          </a:xfrm>
          <a:prstGeom prst="rect">
            <a:avLst/>
          </a:prstGeom>
          <a:noFill/>
        </p:spPr>
      </p:pic>
      <p:pic>
        <p:nvPicPr>
          <p:cNvPr id="29" name="Picture 4" descr="http://iyanovich.files.wordpress.com/2010/03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35689" y="4653136"/>
            <a:ext cx="2808311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http://i184.photobucket.com/albums/x79/pixvirtual/im/89/abejas_hoj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564904"/>
            <a:ext cx="3398490" cy="3888432"/>
          </a:xfrm>
          <a:prstGeom prst="rect">
            <a:avLst/>
          </a:prstGeom>
          <a:noFill/>
        </p:spPr>
      </p:pic>
      <p:pic>
        <p:nvPicPr>
          <p:cNvPr id="20482" name="Picture 2" descr="http://gtvs22.at/Seiten_Klassen/14_3a/Cliparts/bienemaja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73016"/>
            <a:ext cx="3009900" cy="2905125"/>
          </a:xfrm>
          <a:prstGeom prst="rect">
            <a:avLst/>
          </a:prstGeom>
          <a:noFill/>
        </p:spPr>
      </p:pic>
      <p:pic>
        <p:nvPicPr>
          <p:cNvPr id="20484" name="Picture 4" descr="http://www.duendecrispin.com/gif/abejas-miel/gift-animado-abeja-01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317" y="0"/>
            <a:ext cx="3883754" cy="335699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1628800"/>
            <a:ext cx="2747868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Muchas felicidades</a:t>
            </a:r>
          </a:p>
          <a:p>
            <a:endParaRPr lang="es-ES" sz="2000" b="1" dirty="0" smtClean="0">
              <a:solidFill>
                <a:schemeClr val="bg2">
                  <a:lumMod val="10000"/>
                </a:schemeClr>
              </a:solidFill>
              <a:latin typeface="Georgia" pitchFamily="18" charset="0"/>
            </a:endParaRPr>
          </a:p>
          <a:p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q</a:t>
            </a:r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uerida Herineiva</a:t>
            </a:r>
          </a:p>
          <a:p>
            <a:endParaRPr lang="es-ES" sz="2000" b="1" dirty="0" smtClean="0">
              <a:solidFill>
                <a:schemeClr val="bg2">
                  <a:lumMod val="10000"/>
                </a:schemeClr>
              </a:solidFill>
              <a:latin typeface="Georgia" pitchFamily="18" charset="0"/>
            </a:endParaRPr>
          </a:p>
          <a:p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l</a:t>
            </a:r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a abeja Maya llega</a:t>
            </a:r>
          </a:p>
          <a:p>
            <a:endParaRPr lang="es-ES" sz="2000" b="1" dirty="0" smtClean="0">
              <a:solidFill>
                <a:schemeClr val="bg2">
                  <a:lumMod val="10000"/>
                </a:schemeClr>
              </a:solidFill>
              <a:latin typeface="Georgia" pitchFamily="18" charset="0"/>
            </a:endParaRPr>
          </a:p>
          <a:p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h</a:t>
            </a:r>
            <a:r>
              <a:rPr lang="es-ES" sz="2000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oy para felicitarte</a:t>
            </a: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508104" y="404664"/>
            <a:ext cx="349326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atin typeface="Georgia" pitchFamily="18" charset="0"/>
              </a:rPr>
              <a:t>3</a:t>
            </a:r>
            <a:r>
              <a:rPr lang="es-ES" sz="2000" b="1" dirty="0" smtClean="0">
                <a:latin typeface="Georgia" pitchFamily="18" charset="0"/>
              </a:rPr>
              <a:t> años cumples hoy</a:t>
            </a:r>
          </a:p>
          <a:p>
            <a:endParaRPr lang="es-ES" sz="2000" b="1" dirty="0" smtClean="0">
              <a:latin typeface="Georgia" pitchFamily="18" charset="0"/>
            </a:endParaRPr>
          </a:p>
          <a:p>
            <a:r>
              <a:rPr lang="es-ES" sz="2000" b="1" dirty="0" smtClean="0">
                <a:latin typeface="Georgia" pitchFamily="18" charset="0"/>
              </a:rPr>
              <a:t>s</a:t>
            </a:r>
            <a:r>
              <a:rPr lang="es-ES" sz="2000" b="1" dirty="0" smtClean="0">
                <a:latin typeface="Georgia" pitchFamily="18" charset="0"/>
              </a:rPr>
              <a:t>e feliz y sonríe</a:t>
            </a:r>
          </a:p>
          <a:p>
            <a:endParaRPr lang="es-ES" sz="2000" b="1" dirty="0" smtClean="0">
              <a:latin typeface="Georgia" pitchFamily="18" charset="0"/>
            </a:endParaRPr>
          </a:p>
          <a:p>
            <a:r>
              <a:rPr lang="es-ES" sz="2000" b="1" dirty="0" smtClean="0">
                <a:latin typeface="Georgia" pitchFamily="18" charset="0"/>
              </a:rPr>
              <a:t>d</a:t>
            </a:r>
            <a:r>
              <a:rPr lang="es-ES" sz="2000" b="1" dirty="0" smtClean="0">
                <a:latin typeface="Georgia" pitchFamily="18" charset="0"/>
              </a:rPr>
              <a:t>isfruta de todo lo bueno</a:t>
            </a:r>
            <a:endParaRPr lang="es-ES" sz="2000" b="1" dirty="0">
              <a:latin typeface="Georgia" pitchFamily="18" charset="0"/>
            </a:endParaRPr>
          </a:p>
        </p:txBody>
      </p:sp>
      <p:pic>
        <p:nvPicPr>
          <p:cNvPr id="7" name="Picture 6" descr="http://1.bp.blogspot.com/-cdCXDdHvGYc/T1grykNwzrI/AAAAAAAANOI/NOB1Z1zr4oQ/s1600/abeja_maya%2B%25282%252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068960"/>
            <a:ext cx="2111522" cy="28711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Documents and Settings\usuario\Mis documentos\Isabel\Descargas de mensajes\tortas-de-cumpleanos-de-la-abeja-maya10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0"/>
            <a:ext cx="103030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8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parquesinfantilesdeexterior.com/imagenes/parque_infantil_tech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1"/>
            <a:ext cx="10280157" cy="6858001"/>
          </a:xfrm>
          <a:prstGeom prst="rect">
            <a:avLst/>
          </a:prstGeom>
          <a:noFill/>
        </p:spPr>
      </p:pic>
      <p:pic>
        <p:nvPicPr>
          <p:cNvPr id="3" name="Picture 6" descr="http://1.bp.blogspot.com/_lTY0Lp9h6Qc/SmHCHpRTu2I/AAAAAAAALII/BsLe6RXxZq0/s320/pitufin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6592" y="4000500"/>
            <a:ext cx="2752725" cy="2857500"/>
          </a:xfrm>
          <a:prstGeom prst="rect">
            <a:avLst/>
          </a:prstGeom>
          <a:noFill/>
        </p:spPr>
      </p:pic>
      <p:pic>
        <p:nvPicPr>
          <p:cNvPr id="4" name="Picture 10" descr="http://www.gifss.com/comics/los_pitufos/pitu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5" y="4293096"/>
            <a:ext cx="2775157" cy="2352115"/>
          </a:xfrm>
          <a:prstGeom prst="rect">
            <a:avLst/>
          </a:prstGeom>
          <a:noFill/>
        </p:spPr>
      </p:pic>
      <p:pic>
        <p:nvPicPr>
          <p:cNvPr id="5" name="Picture 4" descr="http://www.animatiesite.nl/hpbimg/smurflees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581128"/>
            <a:ext cx="2123728" cy="1940196"/>
          </a:xfrm>
          <a:prstGeom prst="rect">
            <a:avLst/>
          </a:prstGeom>
          <a:noFill/>
        </p:spPr>
      </p:pic>
      <p:pic>
        <p:nvPicPr>
          <p:cNvPr id="6" name="Picture 20" descr="http://upload.wikimedia.org/wikipedia/hu/9/9c/Smurf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2348880"/>
            <a:ext cx="1000125" cy="1323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www.trendtail.com/home/wp-content/uploads/2012/01/parque-infant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10537086" cy="7029401"/>
          </a:xfrm>
          <a:prstGeom prst="rect">
            <a:avLst/>
          </a:prstGeom>
          <a:noFill/>
        </p:spPr>
      </p:pic>
      <p:pic>
        <p:nvPicPr>
          <p:cNvPr id="4" name="Picture 2" descr="http://www.portalgifs.com/images/gifs-infantiles-pituf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562474"/>
            <a:ext cx="2695575" cy="2295526"/>
          </a:xfrm>
          <a:prstGeom prst="rect">
            <a:avLst/>
          </a:prstGeom>
          <a:noFill/>
        </p:spPr>
      </p:pic>
      <p:pic>
        <p:nvPicPr>
          <p:cNvPr id="5" name="Picture 22" descr="http://www.gifss.es/comics/los_pitufos/pitufo-1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555417"/>
            <a:ext cx="1800200" cy="23025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santiagoencuba.com/galerias/baconao/img_originales/parque_infantil_sigua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4" descr="http://i229.photobucket.com/albums/ee233/cmp-stuff/graficos/kiss/pitufos_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996952"/>
            <a:ext cx="2998354" cy="3568595"/>
          </a:xfrm>
          <a:prstGeom prst="rect">
            <a:avLst/>
          </a:prstGeom>
          <a:noFill/>
        </p:spPr>
      </p:pic>
      <p:pic>
        <p:nvPicPr>
          <p:cNvPr id="4" name="Picture 8" descr="http://images.wikia.com/pitufos/es/images/7/7e/Pitufogolos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221088"/>
            <a:ext cx="2194553" cy="2304281"/>
          </a:xfrm>
          <a:prstGeom prst="rect">
            <a:avLst/>
          </a:prstGeom>
          <a:noFill/>
        </p:spPr>
      </p:pic>
      <p:pic>
        <p:nvPicPr>
          <p:cNvPr id="5" name="Picture 18" descr="http://www.gifss.es/comics/los_pitufos/papa-pitufo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2924944"/>
            <a:ext cx="1528599" cy="18185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88" name="Picture 28" descr="http://5mimitos.com/wp-content/uploads/2013/04/parques-infantile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576" y="0"/>
            <a:ext cx="10370904" cy="6885129"/>
          </a:xfrm>
          <a:prstGeom prst="rect">
            <a:avLst/>
          </a:prstGeom>
          <a:noFill/>
        </p:spPr>
      </p:pic>
      <p:pic>
        <p:nvPicPr>
          <p:cNvPr id="15389" name="Picture 29" descr="C:\Documents and Settings\usuario\Mis documentos\Mis imágenes\Isabel Noe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789040"/>
            <a:ext cx="2310879" cy="2310879"/>
          </a:xfrm>
          <a:prstGeom prst="rect">
            <a:avLst/>
          </a:prstGeom>
          <a:noFill/>
        </p:spPr>
      </p:pic>
      <p:pic>
        <p:nvPicPr>
          <p:cNvPr id="17" name="Picture 6" descr="http://1.bp.blogspot.com/_lTY0Lp9h6Qc/SmHCHpRTu2I/AAAAAAAALII/BsLe6RXxZq0/s320/pitufin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933056"/>
            <a:ext cx="1734193" cy="1800200"/>
          </a:xfrm>
          <a:prstGeom prst="rect">
            <a:avLst/>
          </a:prstGeom>
          <a:noFill/>
        </p:spPr>
      </p:pic>
      <p:pic>
        <p:nvPicPr>
          <p:cNvPr id="18" name="Picture 2" descr="http://gtvs22.at/Seiten_Klassen/14_3a/Cliparts/bienemaja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140968"/>
            <a:ext cx="1715915" cy="1656184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6948264" y="6093296"/>
            <a:ext cx="1795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Isabel 13</a:t>
            </a:r>
            <a:endParaRPr lang="es-ES" sz="2800" b="1" dirty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20" name="19 Rectángulo"/>
          <p:cNvSpPr/>
          <p:nvPr/>
        </p:nvSpPr>
        <p:spPr>
          <a:xfrm rot="20990853">
            <a:off x="2756184" y="4822293"/>
            <a:ext cx="33484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Felicidades</a:t>
            </a:r>
          </a:p>
          <a:p>
            <a:pPr algn="ctr"/>
            <a:r>
              <a:rPr lang="es-ES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Herineiva</a:t>
            </a:r>
            <a:endParaRPr lang="es-ES" sz="54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3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700"/>
                            </p:stCondLst>
                            <p:childTnLst>
                              <p:par>
                                <p:cTn id="3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7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1603</TotalTime>
  <Words>73</Words>
  <Application>Microsoft Office PowerPoint</Application>
  <PresentationFormat>Presentación en pantalla (4:3)</PresentationFormat>
  <Paragraphs>33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97</cp:revision>
  <dcterms:created xsi:type="dcterms:W3CDTF">2013-12-07T19:53:20Z</dcterms:created>
  <dcterms:modified xsi:type="dcterms:W3CDTF">2013-12-19T00:39:10Z</dcterms:modified>
</cp:coreProperties>
</file>