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VluUAv7IAFugp4GSSCfDA==" hashData="MXxDg8jIzuGujDfWEWXo+VW9l6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0066"/>
    <a:srgbClr val="9999FF"/>
    <a:srgbClr val="FF33CC"/>
    <a:srgbClr val="660066"/>
    <a:srgbClr val="460046"/>
    <a:srgbClr val="FF3300"/>
    <a:srgbClr val="99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9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16D701-6DE7-46BC-B1A5-D01214FAB724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F8AE82-9AB3-471F-A2B8-593697D64E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Hoy</a:t>
            </a:r>
            <a:r>
              <a:rPr lang="es-ES" baseline="0" dirty="0" smtClean="0"/>
              <a:t> es tu cumpleaños, día de festejar, de jugar y de recibir regalitos.</a:t>
            </a:r>
          </a:p>
          <a:p>
            <a:endParaRPr lang="es-ES" baseline="0" dirty="0" smtClean="0"/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8AE82-9AB3-471F-A2B8-593697D64E74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Aquí viene la abejita Maya para desearte un día muy feliz.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8AE82-9AB3-471F-A2B8-593697D64E74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8AE82-9AB3-471F-A2B8-593697D64E74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FELIZ CUMPLEAÑOS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8AE82-9AB3-471F-A2B8-593697D64E74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Hoy es un día de fiesta en la web. Todos vamos a celebrarlo contigo</a:t>
            </a:r>
          </a:p>
          <a:p>
            <a:r>
              <a:rPr lang="es-ES" dirty="0" smtClean="0"/>
              <a:t>¡¡¡FELIZ CUMPLEAÑOS!!!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8AE82-9AB3-471F-A2B8-593697D64E74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8AE82-9AB3-471F-A2B8-593697D64E74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err="1" smtClean="0"/>
              <a:t>Herineiva</a:t>
            </a:r>
            <a:r>
              <a:rPr lang="es-ES" baseline="0" dirty="0" smtClean="0"/>
              <a:t> todos los amiguitos se unen para felicitarte.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8AE82-9AB3-471F-A2B8-593697D64E74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Margarita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F8AE82-9AB3-471F-A2B8-593697D64E74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F2C3C-B88E-48AE-A9CE-61F52B93B052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52431-650E-453D-AB22-A9531F1E0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F2C3C-B88E-48AE-A9CE-61F52B93B052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52431-650E-453D-AB22-A9531F1E0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F2C3C-B88E-48AE-A9CE-61F52B93B052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52431-650E-453D-AB22-A9531F1E0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F2C3C-B88E-48AE-A9CE-61F52B93B052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52431-650E-453D-AB22-A9531F1E0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F2C3C-B88E-48AE-A9CE-61F52B93B052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52431-650E-453D-AB22-A9531F1E0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F2C3C-B88E-48AE-A9CE-61F52B93B052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52431-650E-453D-AB22-A9531F1E0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F2C3C-B88E-48AE-A9CE-61F52B93B052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52431-650E-453D-AB22-A9531F1E0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F2C3C-B88E-48AE-A9CE-61F52B93B052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52431-650E-453D-AB22-A9531F1E0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F2C3C-B88E-48AE-A9CE-61F52B93B052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52431-650E-453D-AB22-A9531F1E0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F2C3C-B88E-48AE-A9CE-61F52B93B052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52431-650E-453D-AB22-A9531F1E0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F2C3C-B88E-48AE-A9CE-61F52B93B052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52431-650E-453D-AB22-A9531F1E0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65390-86B4-4067-9C39-E37F0A22AB4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F2C3C-B88E-48AE-A9CE-61F52B93B052}" type="datetimeFigureOut">
              <a:rPr lang="es-ES" smtClean="0"/>
              <a:pPr/>
              <a:t>20/12/2013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52431-650E-453D-AB22-A9531F1E08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E6F8242-BA1C-4EF1-8062-8476573DCCB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18" Type="http://schemas.openxmlformats.org/officeDocument/2006/relationships/image" Target="../media/image17.jpe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17" Type="http://schemas.openxmlformats.org/officeDocument/2006/relationships/image" Target="../media/image16.gif"/><Relationship Id="rId2" Type="http://schemas.openxmlformats.org/officeDocument/2006/relationships/audio" Target="../media/audio1.wav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5" Type="http://schemas.openxmlformats.org/officeDocument/2006/relationships/image" Target="../media/image1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Relationship Id="rId14" Type="http://schemas.openxmlformats.org/officeDocument/2006/relationships/image" Target="../media/image1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13" Type="http://schemas.openxmlformats.org/officeDocument/2006/relationships/hyperlink" Target="http://www.google.com/url?sa=i&amp;rct=j&amp;q=&amp;esrc=s&amp;source=images&amp;cd=&amp;cad=rja&amp;docid=SLSS7lkJjaEP8M&amp;tbnid=zjsn62Gs6iFjXM:&amp;ved=0CAUQjRw&amp;url=http://www.yodibujo.es/r_787/t_3969/dibujos-para-pintar&amp;ei=xHSzUtLAHuyv7AaZlIGIDA&amp;bvm=bv.58187178,d.bGQ&amp;psig=AFQjCNEyAeXLBMzucFHaWBo47t0yAzDMMQ&amp;ust=1387578632396260" TargetMode="External"/><Relationship Id="rId3" Type="http://schemas.openxmlformats.org/officeDocument/2006/relationships/image" Target="../media/image28.jpeg"/><Relationship Id="rId7" Type="http://schemas.openxmlformats.org/officeDocument/2006/relationships/hyperlink" Target="http://www.google.com/url?sa=i&amp;rct=j&amp;q=&amp;esrc=s&amp;source=images&amp;cd=&amp;cad=rja&amp;docid=1LHrVVADoeLPBM&amp;tbnid=H-Quj8Kld8OFDM:&amp;ved=0CAUQjRw&amp;url=http://elnenenomecome.com/dibujos-animados/gmx-tag186.htm?nit=20&amp;ei=mHOzUtK3M7Gu7AbTiYGoCQ&amp;bvm=bv.58187178,d.bGQ&amp;psig=AFQjCNEyAeXLBMzucFHaWBo47t0yAzDMMQ&amp;ust=1387578632396260" TargetMode="External"/><Relationship Id="rId12" Type="http://schemas.openxmlformats.org/officeDocument/2006/relationships/image" Target="../media/image34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hyperlink" Target="http://es.aliexpress.com/promotion/fashion-beauty_cartoon-jelly-promotion.html" TargetMode="External"/><Relationship Id="rId5" Type="http://schemas.openxmlformats.org/officeDocument/2006/relationships/image" Target="../media/image30.jpeg"/><Relationship Id="rId15" Type="http://schemas.openxmlformats.org/officeDocument/2006/relationships/hyperlink" Target="http://www.google.com/url?sa=i&amp;rct=j&amp;q=&amp;esrc=s&amp;source=images&amp;cd=&amp;cad=rja&amp;docid=GTmryigJhiod0M&amp;tbnid=SprFr0vlY2amtM:&amp;ved=0CAUQjRw&amp;url=http://www.azteca.com/notas/extranormal/127370/la-verdad-oculta-de-los-pitufos&amp;ei=Y3WzUq3eB46M7AbdzYCwCg&amp;bvm=bv.58187178,d.bGQ&amp;psig=AFQjCNEHlJDOoVL1GwN69cWgeTUWVIUZDQ&amp;ust=1387579029243175" TargetMode="External"/><Relationship Id="rId10" Type="http://schemas.openxmlformats.org/officeDocument/2006/relationships/image" Target="../media/image33.jpeg"/><Relationship Id="rId4" Type="http://schemas.openxmlformats.org/officeDocument/2006/relationships/image" Target="../media/image29.gif"/><Relationship Id="rId9" Type="http://schemas.openxmlformats.org/officeDocument/2006/relationships/hyperlink" Target="http://www.google.com/url?sa=i&amp;rct=j&amp;q=&amp;esrc=s&amp;source=images&amp;cd=&amp;cad=rja&amp;docid=jGOO_Rr82g_DbM&amp;tbnid=WjLtoAhohNc6LM:&amp;ved=0CAUQjRw&amp;url=http://www.123rf.com/photo_9970130_cute-cartoon-boy-with-colored-pencil--high-quality-3d-illustration.html&amp;ei=-3OzUom1B-XR7AbIkYCADg&amp;bvm=bv.58187178,d.bGQ&amp;psig=AFQjCNEyAeXLBMzucFHaWBo47t0yAzDMMQ&amp;ust=1387578632396260" TargetMode="External"/><Relationship Id="rId14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png"/><Relationship Id="rId4" Type="http://schemas.openxmlformats.org/officeDocument/2006/relationships/image" Target="../media/image4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gif"/><Relationship Id="rId5" Type="http://schemas.openxmlformats.org/officeDocument/2006/relationships/image" Target="../media/image49.png"/><Relationship Id="rId4" Type="http://schemas.openxmlformats.org/officeDocument/2006/relationships/image" Target="../media/image4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20.gif"/><Relationship Id="rId4" Type="http://schemas.openxmlformats.org/officeDocument/2006/relationships/image" Target="../media/image5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4.png"/><Relationship Id="rId7" Type="http://schemas.openxmlformats.org/officeDocument/2006/relationships/image" Target="../media/image6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cumpleaños Felisa\IMG_96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Margarita M\Pictures\cumpleaños Felisa\17825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70175" y="5572140"/>
            <a:ext cx="555625" cy="642942"/>
          </a:xfrm>
          <a:prstGeom prst="rect">
            <a:avLst/>
          </a:prstGeom>
          <a:noFill/>
        </p:spPr>
      </p:pic>
      <p:pic>
        <p:nvPicPr>
          <p:cNvPr id="2" name="Picture 3" descr="C:\Users\Margarita M\Pictures\cumpleaños Felisa\17828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14546" y="5572140"/>
            <a:ext cx="555625" cy="642942"/>
          </a:xfrm>
          <a:prstGeom prst="rect">
            <a:avLst/>
          </a:prstGeom>
          <a:noFill/>
        </p:spPr>
      </p:pic>
      <p:pic>
        <p:nvPicPr>
          <p:cNvPr id="1028" name="Picture 4" descr="C:\Users\Margarita M\Pictures\cumpleaños Felisa\17849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25805" y="5572140"/>
            <a:ext cx="555625" cy="642942"/>
          </a:xfrm>
          <a:prstGeom prst="rect">
            <a:avLst/>
          </a:prstGeom>
          <a:noFill/>
        </p:spPr>
      </p:pic>
      <p:pic>
        <p:nvPicPr>
          <p:cNvPr id="1029" name="Picture 5" descr="C:\Users\Margarita M\Pictures\cumpleaños Felisa\17829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81434" y="5572140"/>
            <a:ext cx="555625" cy="642942"/>
          </a:xfrm>
          <a:prstGeom prst="rect">
            <a:avLst/>
          </a:prstGeom>
          <a:noFill/>
        </p:spPr>
      </p:pic>
      <p:pic>
        <p:nvPicPr>
          <p:cNvPr id="1030" name="Picture 6" descr="C:\Users\Margarita M\Pictures\cumpleaños Felisa\17845.gif"/>
          <p:cNvPicPr>
            <a:picLocks noChangeAspect="1" noChangeArrowheads="1" noCrop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37063" y="5572140"/>
            <a:ext cx="555625" cy="642942"/>
          </a:xfrm>
          <a:prstGeom prst="rect">
            <a:avLst/>
          </a:prstGeom>
          <a:noFill/>
        </p:spPr>
      </p:pic>
      <p:pic>
        <p:nvPicPr>
          <p:cNvPr id="1031" name="Picture 7" descr="C:\Users\Margarita M\Pictures\cumpleaños Felisa\17825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92693" y="5572140"/>
            <a:ext cx="555625" cy="642942"/>
          </a:xfrm>
          <a:prstGeom prst="rect">
            <a:avLst/>
          </a:prstGeom>
          <a:noFill/>
        </p:spPr>
      </p:pic>
      <p:pic>
        <p:nvPicPr>
          <p:cNvPr id="1032" name="Picture 8" descr="C:\Users\Margarita M\Pictures\cumpleaños Felisa\17829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48322" y="5572140"/>
            <a:ext cx="555625" cy="642942"/>
          </a:xfrm>
          <a:prstGeom prst="rect">
            <a:avLst/>
          </a:prstGeom>
          <a:noFill/>
        </p:spPr>
      </p:pic>
      <p:pic>
        <p:nvPicPr>
          <p:cNvPr id="1033" name="Picture 9" descr="C:\Users\Margarita M\Pictures\cumpleaños Felisa\17855.gif"/>
          <p:cNvPicPr>
            <a:picLocks noChangeAspect="1" noChangeArrowheads="1" noCrop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03951" y="5572140"/>
            <a:ext cx="555625" cy="642942"/>
          </a:xfrm>
          <a:prstGeom prst="rect">
            <a:avLst/>
          </a:prstGeom>
          <a:noFill/>
        </p:spPr>
      </p:pic>
      <p:pic>
        <p:nvPicPr>
          <p:cNvPr id="1034" name="Picture 10" descr="C:\Users\Margarita M\Pictures\cumpleaños Felisa\17821.gif"/>
          <p:cNvPicPr>
            <a:picLocks noChangeAspect="1" noChangeArrowheads="1" noCrop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59581" y="5572140"/>
            <a:ext cx="555625" cy="642942"/>
          </a:xfrm>
          <a:prstGeom prst="rect">
            <a:avLst/>
          </a:prstGeom>
          <a:noFill/>
        </p:spPr>
      </p:pic>
      <p:pic>
        <p:nvPicPr>
          <p:cNvPr id="1038" name="Picture 14" descr="C:\Users\Margarita M\Pictures\cumpleaños Felisa\17826.gif"/>
          <p:cNvPicPr>
            <a:picLocks noChangeAspect="1" noChangeArrowheads="1" noCrop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4143380"/>
            <a:ext cx="600076" cy="642942"/>
          </a:xfrm>
          <a:prstGeom prst="rect">
            <a:avLst/>
          </a:prstGeom>
          <a:noFill/>
        </p:spPr>
      </p:pic>
      <p:pic>
        <p:nvPicPr>
          <p:cNvPr id="1039" name="Picture 15" descr="C:\Users\Margarita M\Pictures\cumpleaños Felisa\17825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00444" y="4143380"/>
            <a:ext cx="600076" cy="642942"/>
          </a:xfrm>
          <a:prstGeom prst="rect">
            <a:avLst/>
          </a:prstGeom>
          <a:noFill/>
        </p:spPr>
      </p:pic>
      <p:pic>
        <p:nvPicPr>
          <p:cNvPr id="1040" name="Picture 16" descr="C:\Users\Margarita M\Pictures\cumpleaños Felisa\17843.gif"/>
          <p:cNvPicPr>
            <a:picLocks noChangeAspect="1" noChangeArrowheads="1" noCrop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00524" y="4143380"/>
            <a:ext cx="600076" cy="642942"/>
          </a:xfrm>
          <a:prstGeom prst="rect">
            <a:avLst/>
          </a:prstGeom>
          <a:noFill/>
        </p:spPr>
      </p:pic>
      <p:pic>
        <p:nvPicPr>
          <p:cNvPr id="1041" name="Picture 17" descr="C:\Users\Margarita M\Pictures\cumpleaños Felisa\17829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00604" y="4143380"/>
            <a:ext cx="600076" cy="642942"/>
          </a:xfrm>
          <a:prstGeom prst="rect">
            <a:avLst/>
          </a:prstGeom>
          <a:noFill/>
        </p:spPr>
      </p:pic>
      <p:pic>
        <p:nvPicPr>
          <p:cNvPr id="1043" name="Picture 19" descr="C:\Users\Margarita M\Pictures\cumpleaños Felisa\17859.gif"/>
          <p:cNvPicPr>
            <a:picLocks noChangeAspect="1" noChangeArrowheads="1" noCrop="1"/>
          </p:cNvPicPr>
          <p:nvPr/>
        </p:nvPicPr>
        <p:blipFill>
          <a:blip r:embed="rId1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00684" y="4143380"/>
            <a:ext cx="600076" cy="642942"/>
          </a:xfrm>
          <a:prstGeom prst="rect">
            <a:avLst/>
          </a:prstGeom>
          <a:noFill/>
        </p:spPr>
      </p:pic>
      <p:pic>
        <p:nvPicPr>
          <p:cNvPr id="1044" name="Picture 20" descr="C:\Users\Margarita M\Pictures\cumpleaños Felisa\17823.gif"/>
          <p:cNvPicPr>
            <a:picLocks noChangeAspect="1" noChangeArrowheads="1" noCrop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86050" y="4786322"/>
            <a:ext cx="607219" cy="714380"/>
          </a:xfrm>
          <a:prstGeom prst="rect">
            <a:avLst/>
          </a:prstGeom>
          <a:noFill/>
        </p:spPr>
      </p:pic>
      <p:pic>
        <p:nvPicPr>
          <p:cNvPr id="1045" name="Picture 21" descr="C:\Users\Margarita M\Pictures\cumpleaños Felisa\17854.gif"/>
          <p:cNvPicPr>
            <a:picLocks noChangeAspect="1" noChangeArrowheads="1" noCrop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93274" y="4786322"/>
            <a:ext cx="607219" cy="714380"/>
          </a:xfrm>
          <a:prstGeom prst="rect">
            <a:avLst/>
          </a:prstGeom>
          <a:noFill/>
        </p:spPr>
      </p:pic>
      <p:pic>
        <p:nvPicPr>
          <p:cNvPr id="1046" name="Picture 22" descr="C:\Users\Margarita M\Pictures\cumpleaños Felisa\17844.gif"/>
          <p:cNvPicPr>
            <a:picLocks noChangeAspect="1" noChangeArrowheads="1" noCrop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497" y="4786322"/>
            <a:ext cx="607219" cy="714380"/>
          </a:xfrm>
          <a:prstGeom prst="rect">
            <a:avLst/>
          </a:prstGeom>
          <a:noFill/>
        </p:spPr>
      </p:pic>
      <p:pic>
        <p:nvPicPr>
          <p:cNvPr id="1047" name="Picture 23" descr="C:\Users\Margarita M\Pictures\cumpleaños Felisa\17847.gif"/>
          <p:cNvPicPr>
            <a:picLocks noChangeAspect="1" noChangeArrowheads="1" noCrop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07721" y="4786322"/>
            <a:ext cx="607219" cy="714380"/>
          </a:xfrm>
          <a:prstGeom prst="rect">
            <a:avLst/>
          </a:prstGeom>
          <a:noFill/>
        </p:spPr>
      </p:pic>
      <p:pic>
        <p:nvPicPr>
          <p:cNvPr id="1048" name="Picture 24" descr="C:\Users\Margarita M\Pictures\cumpleaños Felisa\17843.gif"/>
          <p:cNvPicPr>
            <a:picLocks noChangeAspect="1" noChangeArrowheads="1" noCrop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45" y="4786322"/>
            <a:ext cx="607219" cy="714380"/>
          </a:xfrm>
          <a:prstGeom prst="rect">
            <a:avLst/>
          </a:prstGeom>
          <a:noFill/>
        </p:spPr>
      </p:pic>
      <p:pic>
        <p:nvPicPr>
          <p:cNvPr id="1049" name="Picture 25" descr="C:\Users\Margarita M\Pictures\cumpleaños Felisa\17825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22169" y="4786322"/>
            <a:ext cx="607219" cy="714380"/>
          </a:xfrm>
          <a:prstGeom prst="rect">
            <a:avLst/>
          </a:prstGeom>
          <a:noFill/>
        </p:spPr>
      </p:pic>
      <p:pic>
        <p:nvPicPr>
          <p:cNvPr id="1050" name="Picture 26" descr="C:\Users\Margarita M\Pictures\cumpleaños Felisa\3.jpg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1506477"/>
            <a:ext cx="1500198" cy="1473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ndAc>
      <p:stSnd>
        <p:snd r:embed="rId2" name="Hoy es tu cumpleaños, Los Pitufos, Cancion cumpleaños Feliz, Infantiles fiesta, birthday españ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500"/>
                            </p:stCondLst>
                            <p:childTnLst>
                              <p:par>
                                <p:cTn id="8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000"/>
                            </p:stCondLst>
                            <p:childTnLst>
                              <p:par>
                                <p:cTn id="13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2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3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5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7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9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7500"/>
                            </p:stCondLst>
                            <p:childTnLst>
                              <p:par>
                                <p:cTn id="1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9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0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2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4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6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000"/>
                            </p:stCondLst>
                            <p:childTnLst>
                              <p:par>
                                <p:cTn id="16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6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7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9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1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3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8500"/>
                            </p:stCondLst>
                            <p:childTnLst>
                              <p:par>
                                <p:cTn id="18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9000"/>
                            </p:stCondLst>
                            <p:childTnLst>
                              <p:par>
                                <p:cTn id="20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0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1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3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5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7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9500"/>
                            </p:stCondLst>
                            <p:childTnLst>
                              <p:par>
                                <p:cTn id="2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4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5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7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8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9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1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1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2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4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5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6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8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2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8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9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0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1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2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3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4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5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8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5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6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8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9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0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2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6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7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2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3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4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5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6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7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8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9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2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9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0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2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3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4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6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0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6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7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8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9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0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1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2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3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Margarita M\Pictures\cumpleaños Felisa\FONDO336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C:\Users\Margarita M\Pictures\cumpleaños Felisa\holaabej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0"/>
            <a:ext cx="4500594" cy="250674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6248" y="2500306"/>
            <a:ext cx="32861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Hoy es tu cumpleaños, día de festejar, de jugar y de recibir regalitos.</a:t>
            </a:r>
          </a:p>
        </p:txBody>
      </p:sp>
      <p:pic>
        <p:nvPicPr>
          <p:cNvPr id="2054" name="Picture 6" descr="C:\Users\Margarita M\Pictures\cumpleaños Felisa\pitufo-1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9456" y="3714752"/>
            <a:ext cx="1745350" cy="2500330"/>
          </a:xfrm>
          <a:prstGeom prst="rect">
            <a:avLst/>
          </a:prstGeom>
          <a:noFill/>
        </p:spPr>
      </p:pic>
      <p:pic>
        <p:nvPicPr>
          <p:cNvPr id="2055" name="Picture 7" descr="E:\Pictures\cumpleaños\globosgfghdf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500042"/>
            <a:ext cx="2571768" cy="20717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 M\Pictures\cumpleaños Felisa\barto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3079" name="Picture 7" descr="E:\Pictures\cumpleaños\657b4g_t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1047726"/>
            <a:ext cx="1085862" cy="1809770"/>
          </a:xfrm>
          <a:prstGeom prst="rect">
            <a:avLst/>
          </a:prstGeom>
          <a:noFill/>
        </p:spPr>
      </p:pic>
      <p:pic>
        <p:nvPicPr>
          <p:cNvPr id="3080" name="Picture 8" descr="E:\Pictures\cumpleaños\657b4g_t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166790"/>
            <a:ext cx="1214446" cy="20240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Margarita M\Pictures\cumpleaños Felisa\la-casa-del-amor-castillo-de-las-princesas---www_fotofrontera_com---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648" cy="6858000"/>
          </a:xfrm>
          <a:prstGeom prst="rect">
            <a:avLst/>
          </a:prstGeom>
          <a:noFill/>
        </p:spPr>
      </p:pic>
      <p:pic>
        <p:nvPicPr>
          <p:cNvPr id="4100" name="Picture 4" descr="C:\Users\Margarita M\Pictures\cumpleaños Felisa\La-Abeja-Maya-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0482" y="642918"/>
            <a:ext cx="2364844" cy="128588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928662" y="285728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n>
                  <a:solidFill>
                    <a:srgbClr val="9966FF"/>
                  </a:solidFill>
                </a:ln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Aquí viene la abejita Maya para desearte un día muy feliz, mientras </a:t>
            </a:r>
            <a:r>
              <a:rPr lang="es-ES" sz="2400" dirty="0" err="1" smtClean="0">
                <a:ln>
                  <a:solidFill>
                    <a:srgbClr val="9966FF"/>
                  </a:solidFill>
                </a:ln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Pitufín</a:t>
            </a:r>
            <a:r>
              <a:rPr lang="es-ES" sz="2400" dirty="0" smtClean="0">
                <a:ln>
                  <a:solidFill>
                    <a:srgbClr val="9966FF"/>
                  </a:solidFill>
                </a:ln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va a buscar a tus </a:t>
            </a:r>
          </a:p>
          <a:p>
            <a:r>
              <a:rPr lang="es-ES" sz="2400" dirty="0" smtClean="0">
                <a:ln>
                  <a:solidFill>
                    <a:srgbClr val="9966FF"/>
                  </a:solidFill>
                </a:ln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           amiguitos.</a:t>
            </a:r>
            <a:endParaRPr lang="es-ES" sz="2400" dirty="0">
              <a:ln>
                <a:solidFill>
                  <a:srgbClr val="9966FF"/>
                </a:solidFill>
              </a:ln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7" descr="C:\Users\Margarita M\Pictures\cumpleaños Felisa\gifs-animados-pitufos-357972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4500570"/>
            <a:ext cx="1746280" cy="1143008"/>
          </a:xfrm>
          <a:prstGeom prst="rect">
            <a:avLst/>
          </a:prstGeom>
          <a:noFill/>
        </p:spPr>
      </p:pic>
      <p:pic>
        <p:nvPicPr>
          <p:cNvPr id="8" name="Picture 4" descr="C:\Users\Margarita M\Pictures\cumpleaños Felisa\1354468481_extras_ladillos_1_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786190"/>
            <a:ext cx="2000264" cy="21539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cumpleaños Felisa\escuelas-infantiles-privadas-en-madri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5125" name="Picture 5" descr="E:\Pictures\cumpleaños\fondo-animado-glob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2071678"/>
            <a:ext cx="1472056" cy="2428892"/>
          </a:xfrm>
          <a:prstGeom prst="rect">
            <a:avLst/>
          </a:prstGeom>
          <a:noFill/>
        </p:spPr>
      </p:pic>
      <p:pic>
        <p:nvPicPr>
          <p:cNvPr id="5126" name="Picture 6" descr="E:\Pictures\cumpleaños\fondo-animado-glob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142852"/>
            <a:ext cx="1905014" cy="3143272"/>
          </a:xfrm>
          <a:prstGeom prst="rect">
            <a:avLst/>
          </a:prstGeom>
          <a:noFill/>
        </p:spPr>
      </p:pic>
      <p:pic>
        <p:nvPicPr>
          <p:cNvPr id="5127" name="Picture 7" descr="E:\Pictures\cumpleaños\fondo-animado-glob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09" y="1571612"/>
            <a:ext cx="1428760" cy="2357454"/>
          </a:xfrm>
          <a:prstGeom prst="rect">
            <a:avLst/>
          </a:prstGeom>
          <a:noFill/>
        </p:spPr>
      </p:pic>
      <p:pic>
        <p:nvPicPr>
          <p:cNvPr id="5128" name="Picture 8" descr="E:\Pictures\cumpleaños\fondo-animado-glob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785794"/>
            <a:ext cx="1671208" cy="2757494"/>
          </a:xfrm>
          <a:prstGeom prst="rect">
            <a:avLst/>
          </a:prstGeom>
          <a:noFill/>
        </p:spPr>
      </p:pic>
      <p:pic>
        <p:nvPicPr>
          <p:cNvPr id="1028" name="Picture 4" descr="C:\Users\Margarita M\Pictures\cumpleaños Felisa\412_635708_5618409_224407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597643">
            <a:off x="6652649" y="4431332"/>
            <a:ext cx="1047009" cy="1047009"/>
          </a:xfrm>
          <a:prstGeom prst="rect">
            <a:avLst/>
          </a:prstGeom>
          <a:noFill/>
        </p:spPr>
      </p:pic>
      <p:pic>
        <p:nvPicPr>
          <p:cNvPr id="12" name="Picture 6" descr="C:\Users\Margarita M\Pictures\cumpleaños Felisa\53013211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68" y="5072074"/>
            <a:ext cx="1507047" cy="1592090"/>
          </a:xfrm>
          <a:prstGeom prst="rect">
            <a:avLst/>
          </a:prstGeom>
          <a:noFill/>
        </p:spPr>
      </p:pic>
      <p:pic>
        <p:nvPicPr>
          <p:cNvPr id="1030" name="Picture 6" descr="http://elnenenomecome.com/uploads/fotos-bebes-ninos/ninita.gif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74484">
            <a:off x="2291308" y="4225997"/>
            <a:ext cx="1250328" cy="1209409"/>
          </a:xfrm>
          <a:prstGeom prst="rect">
            <a:avLst/>
          </a:prstGeom>
          <a:noFill/>
          <a:scene3d>
            <a:camera prst="isometricOffAxis1Left"/>
            <a:lightRig rig="threePt" dir="t"/>
          </a:scene3d>
        </p:spPr>
      </p:pic>
      <p:pic>
        <p:nvPicPr>
          <p:cNvPr id="1032" name="Picture 8" descr="http://us.123rf.com/400wm/400/400/braverabbit/braverabbit1107/braverabbit110700002/9970130-cute-cartoon-boy-with-colored-pencil--high-quality-3d-illustration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18381">
            <a:off x="1005724" y="3648938"/>
            <a:ext cx="1000132" cy="1000132"/>
          </a:xfrm>
          <a:prstGeom prst="rect">
            <a:avLst/>
          </a:prstGeom>
          <a:noFill/>
        </p:spPr>
      </p:pic>
      <p:pic>
        <p:nvPicPr>
          <p:cNvPr id="1034" name="Picture 10" descr="http://i01.i.aliimg.com/wsphoto/v0/637430439_1/Kids-and-children-font-b-cartoon-b-font-silicone-3d-slap-watch-Halloween-gift-Christmas-Gift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DFFFE"/>
              </a:clrFrom>
              <a:clrTo>
                <a:srgbClr val="FD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9124" y="1071546"/>
            <a:ext cx="714379" cy="714380"/>
          </a:xfrm>
          <a:prstGeom prst="rect">
            <a:avLst/>
          </a:prstGeom>
          <a:noFill/>
        </p:spPr>
      </p:pic>
      <p:pic>
        <p:nvPicPr>
          <p:cNvPr id="1038" name="Picture 14" descr="http://images.yodibujo.es/_uploads/membres/avatars/20121042/2be6c53c907320096302d380c457e3b1_snc.png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714744" y="2357430"/>
            <a:ext cx="1928826" cy="1928826"/>
          </a:xfrm>
          <a:prstGeom prst="rect">
            <a:avLst/>
          </a:prstGeom>
          <a:noFill/>
        </p:spPr>
      </p:pic>
      <p:pic>
        <p:nvPicPr>
          <p:cNvPr id="1040" name="Picture 16" descr="http://static.tvazteca.com/imagenes/2012/33/pitufos-especialweb-exclusivaonline-1682557.jpg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42" y="3500438"/>
            <a:ext cx="2000263" cy="10525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2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2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garita M\Pictures\cumpleaños Felisa\letrero-de-feliz-cumplean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17495" cy="6858000"/>
          </a:xfrm>
          <a:prstGeom prst="rect">
            <a:avLst/>
          </a:prstGeom>
          <a:noFill/>
        </p:spPr>
      </p:pic>
      <p:pic>
        <p:nvPicPr>
          <p:cNvPr id="6147" name="Picture 3" descr="C:\Users\Margarita M\Pictures\cumpleaños Felisa\smurfen_0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1428736"/>
            <a:ext cx="3214678" cy="4643470"/>
          </a:xfrm>
          <a:prstGeom prst="rect">
            <a:avLst/>
          </a:prstGeom>
          <a:noFill/>
        </p:spPr>
      </p:pic>
      <p:pic>
        <p:nvPicPr>
          <p:cNvPr id="6148" name="Picture 4" descr="C:\Users\Margarita M\Pictures\cumpleaños Felisa\GIF01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33375"/>
            <a:ext cx="2098470" cy="22383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5929331"/>
            <a:ext cx="7786742" cy="642942"/>
          </a:xfrm>
          <a:prstGeom prst="rect">
            <a:avLst/>
          </a:prstGeom>
        </p:spPr>
        <p:txBody>
          <a:bodyPr wrap="square">
            <a:prstTxWarp prst="textPlain">
              <a:avLst>
                <a:gd name="adj" fmla="val 50007"/>
              </a:avLst>
            </a:prstTxWarp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ES" sz="4400" dirty="0" smtClean="0">
                <a:ln>
                  <a:solidFill>
                    <a:srgbClr val="7030A0"/>
                  </a:solidFill>
                </a:ln>
                <a:solidFill>
                  <a:srgbClr val="FF0066"/>
                </a:solidFill>
                <a:latin typeface="Snap ITC" pitchFamily="82" charset="0"/>
              </a:rPr>
              <a:t>FELIZ CUMPLEAÑOS</a:t>
            </a:r>
            <a:endParaRPr lang="es-ES" sz="4400" dirty="0">
              <a:ln>
                <a:solidFill>
                  <a:srgbClr val="7030A0"/>
                </a:solidFill>
              </a:ln>
              <a:solidFill>
                <a:srgbClr val="FF0066"/>
              </a:solidFill>
              <a:latin typeface="Snap ITC" pitchFamily="82" charset="0"/>
            </a:endParaRP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Margarita M\Pictures\cumpleaños Felisa\vga_abejita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2" name="Picture 4" descr="C:\Users\Margarita M\Pictures\cumpleaños Felisa\nombreanimado.gif"/>
          <p:cNvPicPr>
            <a:picLocks noChangeAspect="1" noChangeArrowheads="1" noCrop="1"/>
          </p:cNvPicPr>
          <p:nvPr/>
        </p:nvPicPr>
        <p:blipFill>
          <a:blip r:embed="rId4" cstate="print">
            <a:lum bright="-30000" contrast="40000"/>
          </a:blip>
          <a:srcRect/>
          <a:stretch>
            <a:fillRect/>
          </a:stretch>
        </p:blipFill>
        <p:spPr bwMode="auto">
          <a:xfrm>
            <a:off x="2143108" y="5500702"/>
            <a:ext cx="4857784" cy="857256"/>
          </a:xfrm>
          <a:prstGeom prst="rect">
            <a:avLst/>
          </a:prstGeom>
          <a:noFill/>
        </p:spPr>
      </p:pic>
      <p:pic>
        <p:nvPicPr>
          <p:cNvPr id="7173" name="Picture 5" descr="C:\Users\Margarita M\Pictures\cumpleaños Felisa\may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858015" y="500042"/>
            <a:ext cx="1928825" cy="240099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285984" y="42860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ln>
                  <a:solidFill>
                    <a:srgbClr val="FF0066"/>
                  </a:solidFill>
                </a:ln>
                <a:solidFill>
                  <a:srgbClr val="460046"/>
                </a:solidFill>
                <a:latin typeface="Times New Roman" pitchFamily="18" charset="0"/>
                <a:cs typeface="Times New Roman" pitchFamily="18" charset="0"/>
              </a:rPr>
              <a:t>Hoy es un día de fiesta en la web. Todos vamos a celebrarlo contigo</a:t>
            </a:r>
          </a:p>
          <a:p>
            <a:r>
              <a:rPr lang="es-ES" sz="2400" b="1" dirty="0" smtClean="0">
                <a:ln>
                  <a:solidFill>
                    <a:srgbClr val="FF0066"/>
                  </a:solidFill>
                </a:ln>
                <a:solidFill>
                  <a:srgbClr val="460046"/>
                </a:solidFill>
                <a:latin typeface="Times New Roman" pitchFamily="18" charset="0"/>
                <a:cs typeface="Times New Roman" pitchFamily="18" charset="0"/>
              </a:rPr>
              <a:t>¡¡¡FELIZ CUMPLEAÑOS!!!</a:t>
            </a:r>
            <a:endParaRPr lang="es-ES" sz="2400" b="1" dirty="0">
              <a:ln>
                <a:solidFill>
                  <a:srgbClr val="FF0066"/>
                </a:solidFill>
              </a:ln>
              <a:solidFill>
                <a:srgbClr val="46004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5" name="Picture 7" descr="E:\Pictures\cumpleaños\hk71wg6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438538"/>
            <a:ext cx="2000264" cy="2490396"/>
          </a:xfrm>
          <a:prstGeom prst="rect">
            <a:avLst/>
          </a:prstGeom>
          <a:noFill/>
        </p:spPr>
      </p:pic>
      <p:pic>
        <p:nvPicPr>
          <p:cNvPr id="7176" name="Picture 8" descr="C:\Users\Margarita M\Pictures\cumpleaños Felisa\numero-tres6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7686" y="3571876"/>
            <a:ext cx="857257" cy="1009658"/>
          </a:xfrm>
          <a:prstGeom prst="rect">
            <a:avLst/>
          </a:prstGeom>
          <a:noFill/>
        </p:spPr>
      </p:pic>
      <p:pic>
        <p:nvPicPr>
          <p:cNvPr id="8" name="Picture 10" descr="C:\Users\Margarita M\Pictures\cumpleaños Felisa\regalos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58082" y="5286389"/>
            <a:ext cx="1785918" cy="15716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717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Margarita M\Pictures\cumpleaños Felisa\FONDO390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9" name="Picture 7" descr="C:\Users\Margarita M\Pictures\cumpleaños Felisa\nuevas-postales-de-feliz-cumpleanos-imagenes-gif-animados-happy-birthday-gratis-descargar-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42853"/>
            <a:ext cx="5214974" cy="2286015"/>
          </a:xfrm>
          <a:prstGeom prst="rect">
            <a:avLst/>
          </a:prstGeom>
          <a:noFill/>
        </p:spPr>
      </p:pic>
      <p:pic>
        <p:nvPicPr>
          <p:cNvPr id="8200" name="Picture 8" descr="C:\Users\Margarita M\Pictures\cumpleaños Felisa\abeja-maya3-2127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571876"/>
            <a:ext cx="3143272" cy="2671449"/>
          </a:xfrm>
          <a:prstGeom prst="rect">
            <a:avLst/>
          </a:prstGeom>
          <a:noFill/>
        </p:spPr>
      </p:pic>
      <p:pic>
        <p:nvPicPr>
          <p:cNvPr id="8201" name="Picture 9" descr="C:\Users\Margarita M\Pictures\cumpleaños Felisa\86hqgr1jhnoe7i1h3b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474537">
            <a:off x="4169206" y="2615749"/>
            <a:ext cx="1928826" cy="1574977"/>
          </a:xfrm>
          <a:prstGeom prst="rect">
            <a:avLst/>
          </a:prstGeom>
          <a:noFill/>
        </p:spPr>
      </p:pic>
      <p:pic>
        <p:nvPicPr>
          <p:cNvPr id="8202" name="Picture 10" descr="C:\Users\Margarita M\Pictures\cumpleaños Felisa\gifs-animados-la-abeja-maya-479363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12" y="5143512"/>
            <a:ext cx="2024059" cy="14053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2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C:\Users\Margarita M\Pictures\cumpleaños Felisa\Mundo_Florecit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9220" name="Picture 4" descr="C:\Users\Margarita M\Pictures\cumpleaños Felisa\78614715_large_0_6835e_598b9540_XL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43174" y="1500174"/>
            <a:ext cx="5072098" cy="4429132"/>
          </a:xfrm>
          <a:prstGeom prst="rect">
            <a:avLst/>
          </a:prstGeom>
          <a:noFill/>
        </p:spPr>
      </p:pic>
      <p:pic>
        <p:nvPicPr>
          <p:cNvPr id="9221" name="Picture 5" descr="C:\Users\Margarita M\Pictures\cumpleaños Felisa\2856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785926"/>
            <a:ext cx="957266" cy="95726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034" y="357166"/>
            <a:ext cx="60722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n>
                  <a:solidFill>
                    <a:srgbClr val="660066"/>
                  </a:solidFill>
                </a:ln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¡Que rápido pasa el tiempo!  Has cumplido un añito más. ¡Ya eres toda una señorita!</a:t>
            </a:r>
          </a:p>
          <a:p>
            <a:r>
              <a:rPr lang="es-ES" sz="2400" dirty="0" smtClean="0">
                <a:ln>
                  <a:solidFill>
                    <a:srgbClr val="660066"/>
                  </a:solidFill>
                </a:ln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¡Que tengas un gran día! </a:t>
            </a:r>
            <a:endParaRPr lang="es-ES" sz="2400" dirty="0">
              <a:ln>
                <a:solidFill>
                  <a:srgbClr val="660066"/>
                </a:solidFill>
              </a:ln>
              <a:solidFill>
                <a:srgbClr val="FF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5" name="Picture 9" descr="C:\Users\Margarita M\Pictures\cumpleaños Felisa\La-Abeja-Maya-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877595" flipH="1">
            <a:off x="313686" y="1987299"/>
            <a:ext cx="2230290" cy="11882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Margarita M\Pictures\cumpleaños Felisa\14646d1289535473-decoracion-de-cumpleanos-infantil-decoracion-de-cumpleanos-infant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5" name="Picture 5" descr="C:\Users\Margarita M\Pictures\cumpleaños Felisa\2856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880181"/>
            <a:ext cx="571504" cy="977579"/>
          </a:xfrm>
          <a:prstGeom prst="rect">
            <a:avLst/>
          </a:prstGeom>
          <a:noFill/>
        </p:spPr>
      </p:pic>
      <p:pic>
        <p:nvPicPr>
          <p:cNvPr id="10246" name="Picture 6" descr="C:\Users\Margarita M\Pictures\cumpleaños Felisa\nombreanimado2.gif"/>
          <p:cNvPicPr>
            <a:picLocks noChangeAspect="1" noChangeArrowheads="1" noCrop="1"/>
          </p:cNvPicPr>
          <p:nvPr/>
        </p:nvPicPr>
        <p:blipFill>
          <a:blip r:embed="rId4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2428860" y="5643578"/>
            <a:ext cx="4173508" cy="714380"/>
          </a:xfrm>
          <a:prstGeom prst="rect">
            <a:avLst/>
          </a:prstGeom>
          <a:noFill/>
        </p:spPr>
      </p:pic>
      <p:pic>
        <p:nvPicPr>
          <p:cNvPr id="10248" name="Picture 8" descr="E:\Pictures\cumpleaños\arx1219694633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357166"/>
            <a:ext cx="3929090" cy="13573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C:\Users\Margarita M\Pictures\cumpleaños Felisa\Daisy-Duck-Mickey-Mouse-Minnie-ouse-Happy-Birthday-walt-disney-characters-21841859-1024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42910" y="357166"/>
            <a:ext cx="4857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err="1" smtClean="0">
                <a:ln>
                  <a:solidFill>
                    <a:srgbClr val="FF33CC"/>
                  </a:solidFill>
                </a:ln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Herineiva</a:t>
            </a:r>
            <a:r>
              <a:rPr lang="es-ES" sz="2400" dirty="0" smtClean="0">
                <a:ln>
                  <a:solidFill>
                    <a:srgbClr val="FF33CC"/>
                  </a:solidFill>
                </a:ln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todos los amiguitos se unen para felicitarte.</a:t>
            </a:r>
            <a:endParaRPr lang="es-ES" sz="2400" dirty="0">
              <a:ln>
                <a:solidFill>
                  <a:srgbClr val="FF33CC"/>
                </a:solidFill>
              </a:ln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73" name="Picture 9" descr="C:\Users\Margarita M\Pictures\cumpleaños Felisa\la abeja may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FFA"/>
              </a:clrFrom>
              <a:clrTo>
                <a:srgbClr val="FEFF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0694" y="0"/>
            <a:ext cx="3500462" cy="1857388"/>
          </a:xfrm>
          <a:prstGeom prst="rect">
            <a:avLst/>
          </a:prstGeom>
          <a:noFill/>
        </p:spPr>
      </p:pic>
      <p:pic>
        <p:nvPicPr>
          <p:cNvPr id="11275" name="Picture 11" descr="C:\Users\Margarita M\Pictures\cumpleaños Felisa\pitufo-1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3714752"/>
            <a:ext cx="2214546" cy="3143248"/>
          </a:xfrm>
          <a:prstGeom prst="rect">
            <a:avLst/>
          </a:prstGeom>
          <a:noFill/>
        </p:spPr>
      </p:pic>
      <p:pic>
        <p:nvPicPr>
          <p:cNvPr id="11276" name="Picture 12" descr="C:\Users\Margarita M\Pictures\cumpleaños Felisa\144-30551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8F8"/>
              </a:clrFrom>
              <a:clrTo>
                <a:srgbClr val="FEF8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3428999"/>
            <a:ext cx="1624245" cy="26153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Margarita M\Pictures\cumpleaños Felisa\FONDO62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000232" y="214290"/>
            <a:ext cx="50720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Sigue cumpliendo años llenos de felicidad en compañía de toda tu familia, que tanto te quiere.</a:t>
            </a:r>
          </a:p>
          <a:p>
            <a:r>
              <a:rPr lang="es-ES" sz="28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También aquí la familia de MISPPS te queremos y te deseamos</a:t>
            </a:r>
          </a:p>
          <a:p>
            <a:r>
              <a:rPr lang="es-ES" sz="28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¡¡¡MUCHAS FELICIDADES!!!</a:t>
            </a:r>
            <a:endParaRPr lang="es-ES" sz="280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5" name="Picture 3" descr="E:\Pictures\cumpleaños\2hz4da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1" y="3524224"/>
            <a:ext cx="2857521" cy="3175025"/>
          </a:xfrm>
          <a:prstGeom prst="rect">
            <a:avLst/>
          </a:prstGeom>
          <a:noFill/>
        </p:spPr>
      </p:pic>
      <p:grpSp>
        <p:nvGrpSpPr>
          <p:cNvPr id="8" name="7 Grupo"/>
          <p:cNvGrpSpPr/>
          <p:nvPr/>
        </p:nvGrpSpPr>
        <p:grpSpPr>
          <a:xfrm>
            <a:off x="5643570" y="4500570"/>
            <a:ext cx="1381140" cy="2104739"/>
            <a:chOff x="5786446" y="4259176"/>
            <a:chExt cx="1381140" cy="2274695"/>
          </a:xfrm>
        </p:grpSpPr>
        <p:pic>
          <p:nvPicPr>
            <p:cNvPr id="18436" name="Picture 4" descr="E:\Pictures\Nombre\yo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5786446" y="4259176"/>
              <a:ext cx="1381140" cy="1798723"/>
            </a:xfrm>
            <a:prstGeom prst="rect">
              <a:avLst/>
            </a:prstGeom>
            <a:noFill/>
          </p:spPr>
        </p:pic>
        <p:sp>
          <p:nvSpPr>
            <p:cNvPr id="7" name="6 Rectángulo"/>
            <p:cNvSpPr/>
            <p:nvPr/>
          </p:nvSpPr>
          <p:spPr>
            <a:xfrm>
              <a:off x="5786446" y="6072206"/>
              <a:ext cx="131318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2400" dirty="0" smtClean="0">
                  <a:ln>
                    <a:solidFill>
                      <a:srgbClr val="7030A0"/>
                    </a:solidFill>
                  </a:ln>
                  <a:solidFill>
                    <a:srgbClr val="FF0066"/>
                  </a:solidFill>
                  <a:latin typeface="Monotype Corsiva" pitchFamily="66" charset="0"/>
                </a:rPr>
                <a:t>Margarita</a:t>
              </a:r>
              <a:endParaRPr lang="es-ES" sz="2400" dirty="0">
                <a:ln>
                  <a:solidFill>
                    <a:srgbClr val="7030A0"/>
                  </a:solidFill>
                </a:ln>
                <a:solidFill>
                  <a:srgbClr val="FF0066"/>
                </a:solidFill>
                <a:latin typeface="Monotype Corsiva" pitchFamily="66" charset="0"/>
              </a:endParaRPr>
            </a:p>
          </p:txBody>
        </p:sp>
      </p:grpSp>
    </p:spTree>
  </p:cSld>
  <p:clrMapOvr>
    <a:masterClrMapping/>
  </p:clrMapOvr>
  <p:transition spd="slow" advTm="196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42844" y="0"/>
            <a:ext cx="9001156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636</TotalTime>
  <Words>238</Words>
  <Application>Microsoft Office PowerPoint</Application>
  <PresentationFormat>Presentación en pantalla (4:3)</PresentationFormat>
  <Paragraphs>43</Paragraphs>
  <Slides>13</Slides>
  <Notes>8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64</cp:revision>
  <dcterms:created xsi:type="dcterms:W3CDTF">2013-12-19T08:49:23Z</dcterms:created>
  <dcterms:modified xsi:type="dcterms:W3CDTF">2013-12-19T23:52:01Z</dcterms:modified>
</cp:coreProperties>
</file>