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1" r:id="rId6"/>
    <p:sldId id="272" r:id="rId7"/>
    <p:sldId id="262" r:id="rId8"/>
    <p:sldId id="260" r:id="rId9"/>
    <p:sldId id="265" r:id="rId10"/>
    <p:sldId id="267" r:id="rId11"/>
    <p:sldId id="263" r:id="rId12"/>
    <p:sldId id="271" r:id="rId13"/>
    <p:sldId id="270" r:id="rId14"/>
    <p:sldId id="269" r:id="rId15"/>
    <p:sldId id="258" r:id="rId16"/>
    <p:sldId id="274" r:id="rId17"/>
    <p:sldId id="264" r:id="rId18"/>
    <p:sldId id="273" r:id="rId19"/>
    <p:sldId id="266" r:id="rId20"/>
    <p:sldId id="268" r:id="rId21"/>
    <p:sldId id="275" r:id="rId2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7D+LvRr7/wA4LkUTrPj8g==" hashData="OhBcwF6qjEwQAnxopAsmKHUIJU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99CC"/>
    <a:srgbClr val="01FFFF"/>
    <a:srgbClr val="57FFFF"/>
    <a:srgbClr val="00738E"/>
    <a:srgbClr val="00A8D0"/>
    <a:srgbClr val="00CCFF"/>
    <a:srgbClr val="00A200"/>
    <a:srgbClr val="66FFCC"/>
    <a:srgbClr val="CCCF3D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0" d="100"/>
          <a:sy n="30" d="100"/>
        </p:scale>
        <p:origin x="-78" y="-17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9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D7EC2-BB70-4B68-B765-1B968FC93B4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_tradn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_tradnl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913F57B0-BC92-40FB-89CB-CB6C7ACB19B8}" type="datetimeFigureOut">
              <a:rPr lang="es-ES_tradnl" smtClean="0"/>
              <a:pPr/>
              <a:t>18/12/2016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305D7EC2-BB70-4B68-B765-1B968FC93B47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8.gif"/><Relationship Id="rId7" Type="http://schemas.openxmlformats.org/officeDocument/2006/relationships/image" Target="../media/image2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10" Type="http://schemas.openxmlformats.org/officeDocument/2006/relationships/image" Target="../media/image25.gif"/><Relationship Id="rId4" Type="http://schemas.openxmlformats.org/officeDocument/2006/relationships/image" Target="../media/image19.gif"/><Relationship Id="rId9" Type="http://schemas.openxmlformats.org/officeDocument/2006/relationships/image" Target="../media/image24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18" Type="http://schemas.openxmlformats.org/officeDocument/2006/relationships/image" Target="../media/image4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17" Type="http://schemas.openxmlformats.org/officeDocument/2006/relationships/image" Target="../media/image47.jpeg"/><Relationship Id="rId2" Type="http://schemas.openxmlformats.org/officeDocument/2006/relationships/image" Target="../media/image32.png"/><Relationship Id="rId16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5" Type="http://schemas.openxmlformats.org/officeDocument/2006/relationships/image" Target="../media/image45.jpeg"/><Relationship Id="rId10" Type="http://schemas.openxmlformats.org/officeDocument/2006/relationships/image" Target="../media/image40.jpeg"/><Relationship Id="rId19" Type="http://schemas.openxmlformats.org/officeDocument/2006/relationships/image" Target="../media/image49.jpeg"/><Relationship Id="rId4" Type="http://schemas.openxmlformats.org/officeDocument/2006/relationships/image" Target="../media/image34.png"/><Relationship Id="rId9" Type="http://schemas.openxmlformats.org/officeDocument/2006/relationships/image" Target="../media/image39.jpeg"/><Relationship Id="rId1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5.png"/><Relationship Id="rId18" Type="http://schemas.openxmlformats.org/officeDocument/2006/relationships/image" Target="../media/image5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D:\Nueva carpeta\PPS DE CREACION PROPIA - EXCLUSIVOS\- Cumpleaños Heri 2016\Imágenes\decoracion-en-globos-para-fiestas-infantiles-quince-anos-370101-MLV20252343593_022015-+4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556376" cy="2376264"/>
          </a:xfrm>
        </p:spPr>
        <p:txBody>
          <a:bodyPr>
            <a:prstTxWarp prst="textChevron">
              <a:avLst>
                <a:gd name="adj" fmla="val 36641"/>
              </a:avLst>
            </a:prstTxWarp>
          </a:bodyPr>
          <a:lstStyle/>
          <a:p>
            <a:r>
              <a:rPr lang="es-ES" dirty="0" smtClean="0">
                <a:ln>
                  <a:solidFill>
                    <a:srgbClr val="8369A3"/>
                  </a:solidFill>
                </a:ln>
                <a:solidFill>
                  <a:srgbClr val="FF0066"/>
                </a:solidFill>
                <a:effectLst>
                  <a:glow rad="63500">
                    <a:srgbClr val="8FC71F"/>
                  </a:glow>
                </a:effectLst>
                <a:latin typeface="Algerian" pitchFamily="82" charset="0"/>
              </a:rPr>
              <a:t>¡¡Feliz Cumple </a:t>
            </a:r>
            <a:r>
              <a:rPr lang="es-ES" dirty="0" err="1" smtClean="0">
                <a:ln>
                  <a:solidFill>
                    <a:srgbClr val="8369A3"/>
                  </a:solidFill>
                </a:ln>
                <a:solidFill>
                  <a:srgbClr val="FF0066"/>
                </a:solidFill>
                <a:effectLst>
                  <a:glow rad="63500">
                    <a:srgbClr val="8FC71F"/>
                  </a:glow>
                </a:effectLst>
                <a:latin typeface="Algerian" pitchFamily="82" charset="0"/>
              </a:rPr>
              <a:t>Heri</a:t>
            </a:r>
            <a:r>
              <a:rPr lang="es-ES" dirty="0" smtClean="0">
                <a:ln>
                  <a:solidFill>
                    <a:srgbClr val="8369A3"/>
                  </a:solidFill>
                </a:ln>
                <a:solidFill>
                  <a:srgbClr val="FF0066"/>
                </a:solidFill>
                <a:effectLst>
                  <a:glow rad="63500">
                    <a:srgbClr val="8FC71F"/>
                  </a:glow>
                </a:effectLst>
                <a:latin typeface="Algerian" pitchFamily="82" charset="0"/>
              </a:rPr>
              <a:t>!!</a:t>
            </a:r>
            <a:br>
              <a:rPr lang="es-ES" dirty="0" smtClean="0">
                <a:ln>
                  <a:solidFill>
                    <a:srgbClr val="8369A3"/>
                  </a:solidFill>
                </a:ln>
                <a:solidFill>
                  <a:srgbClr val="FF0066"/>
                </a:solidFill>
                <a:effectLst>
                  <a:glow rad="63500">
                    <a:srgbClr val="8FC71F"/>
                  </a:glow>
                </a:effectLst>
                <a:latin typeface="Algerian" pitchFamily="82" charset="0"/>
              </a:rPr>
            </a:br>
            <a:r>
              <a:rPr lang="es-ES" dirty="0" smtClean="0">
                <a:ln>
                  <a:solidFill>
                    <a:srgbClr val="8369A3"/>
                  </a:solidFill>
                </a:ln>
                <a:solidFill>
                  <a:srgbClr val="FF0066"/>
                </a:solidFill>
                <a:effectLst>
                  <a:glow rad="63500">
                    <a:srgbClr val="8FC71F"/>
                  </a:glow>
                </a:effectLst>
                <a:latin typeface="Algerian" pitchFamily="82" charset="0"/>
              </a:rPr>
              <a:t>6 Añitos</a:t>
            </a:r>
            <a:endParaRPr lang="es-ES_tradnl" dirty="0">
              <a:ln>
                <a:solidFill>
                  <a:srgbClr val="8369A3"/>
                </a:solidFill>
              </a:ln>
              <a:solidFill>
                <a:srgbClr val="FF0066"/>
              </a:solidFill>
              <a:effectLst>
                <a:glow rad="63500">
                  <a:srgbClr val="8FC71F"/>
                </a:glow>
              </a:effectLst>
              <a:latin typeface="Algerian" pitchFamily="82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4644008" cy="6858000"/>
          </a:xfrm>
          <a:prstGeom prst="rtTriangl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4644008" cy="6858000"/>
          </a:xfrm>
          <a:prstGeom prst="rt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00">
    <p:sndAc>
      <p:stSnd>
        <p:snd r:embed="rId2" name="Cumpleaños Heri 2016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8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26" name="Picture 2" descr="D:\Nueva carpeta\Mis Imágenes\cumpleaños infantil\5f40a0646642f57b52662f4cb0492762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2" name="1 CuadroTexto"/>
            <p:cNvSpPr txBox="1"/>
            <p:nvPr/>
          </p:nvSpPr>
          <p:spPr>
            <a:xfrm>
              <a:off x="7020272" y="5661248"/>
              <a:ext cx="13035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b="1" dirty="0" err="1" smtClean="0">
                  <a:solidFill>
                    <a:schemeClr val="accent6">
                      <a:lumMod val="50000"/>
                    </a:schemeClr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chemeClr val="accent6">
                      <a:lumMod val="50000"/>
                    </a:schemeClr>
                  </a:solidFill>
                  <a:latin typeface="Vivaldi" pitchFamily="66" charset="0"/>
                </a:rPr>
                <a:t> Margarita</a:t>
              </a:r>
              <a:endParaRPr lang="es-ES_tradnl" sz="1600" b="1" dirty="0">
                <a:solidFill>
                  <a:schemeClr val="accent6">
                    <a:lumMod val="50000"/>
                  </a:schemeClr>
                </a:solidFill>
                <a:latin typeface="Vivaldi" pitchFamily="66" charset="0"/>
              </a:endParaRPr>
            </a:p>
          </p:txBody>
        </p:sp>
      </p:grp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3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Cumpleaños Heri 2016\Imágenes\3240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5724128" y="5229200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Feliz cumpleaños preciosa</a:t>
            </a:r>
            <a:endParaRPr lang="es-ES_tradnl" sz="24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96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4" grpId="1" animBg="1"/>
      <p:bldP spid="6" grpId="0" animBg="1"/>
      <p:bldP spid="6" grpId="1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Cumpleaños Heri 2016\Imágenes\12DXI-1K0-2+136969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246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9698" name="Picture 2" descr="D:\Nueva carpeta\PPS DE CREACION PROPIA - EXCLUSIVOS\- Cumpleaños Heri 2016\Imágenes\4d73b94d341dc49bed082067b9dd8cf3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3" name="2 CuadroTexto"/>
            <p:cNvSpPr txBox="1"/>
            <p:nvPr/>
          </p:nvSpPr>
          <p:spPr>
            <a:xfrm rot="21212665">
              <a:off x="323528" y="3573016"/>
              <a:ext cx="13035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000066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rgbClr val="000066"/>
                  </a:solidFill>
                  <a:latin typeface="Vivaldi" pitchFamily="66" charset="0"/>
                </a:rPr>
                <a:t> Margarita</a:t>
              </a:r>
              <a:endParaRPr lang="es-ES_tradnl" sz="1600" b="1" dirty="0">
                <a:solidFill>
                  <a:srgbClr val="000066"/>
                </a:solidFill>
                <a:latin typeface="Vivaldi" pitchFamily="66" charset="0"/>
              </a:endParaRPr>
            </a:p>
          </p:txBody>
        </p:sp>
      </p:grp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Cumpleaños Heri 2016\Imágenes\oceania-vaiana-moana-disney-screenshot-trailer-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404664"/>
            <a:ext cx="7488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cumples 6 añitos, toda una </a:t>
            </a:r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señorita </a:t>
            </a:r>
          </a:p>
          <a:p>
            <a:pPr algn="ctr"/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</a:t>
            </a:r>
            <a:r>
              <a:rPr lang="es-E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Moana</a:t>
            </a:r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como yo, </a:t>
            </a:r>
            <a:r>
              <a:rPr lang="es-E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tambien</a:t>
            </a:r>
            <a:r>
              <a:rPr lang="es-E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te quiere felicitar</a:t>
            </a:r>
            <a:endParaRPr lang="es-ES_tradnl" sz="2800" b="1" dirty="0" smtClean="0">
              <a:solidFill>
                <a:schemeClr val="accent3">
                  <a:lumMod val="60000"/>
                  <a:lumOff val="40000"/>
                </a:schemeClr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7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solidFill>
            <a:srgbClr val="FF9999"/>
          </a:solidFill>
        </p:grpSpPr>
        <p:sp>
          <p:nvSpPr>
            <p:cNvPr id="8" name="7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Nueva carpeta\PPS DE CREACION PROPIA - EXCLUSIVOS\- Cumpleaños Heri 2016\Imágenes\moana-disney-featurette-spicypulp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-12192" y="0"/>
            <a:ext cx="9156192" cy="6858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" name="9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124" name="Picture 4" descr="D:\Nueva carpeta\PPS DE CREACION PROPIA - EXCLUSIVOS\- Cumpleaños Heri 2016\Imágenes\tumblr_inline_nkwbo4YODz1qmuq7e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4932040" cy="3789040"/>
            </a:xfrm>
            <a:prstGeom prst="rect">
              <a:avLst/>
            </a:prstGeom>
            <a:noFill/>
          </p:spPr>
        </p:pic>
        <p:pic>
          <p:nvPicPr>
            <p:cNvPr id="5125" name="Picture 5" descr="D:\Nueva carpeta\PPS DE CREACION PROPIA - EXCLUSIVOS\- Cumpleaños Heri 2016\Imágenes\tumblr_inline_nkwbo4YODz1qmuq7e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83968" y="3140968"/>
              <a:ext cx="4860032" cy="3717032"/>
            </a:xfrm>
            <a:prstGeom prst="rect">
              <a:avLst/>
            </a:prstGeom>
            <a:noFill/>
          </p:spPr>
        </p:pic>
        <p:pic>
          <p:nvPicPr>
            <p:cNvPr id="5126" name="Picture 6" descr="D:\Nueva carpeta\PPS DE CREACION PROPIA - EXCLUSIVOS\- Cumpleaños Heri 2016\Imágenes\tumblr_inline_nkwbo4YODz1qmuq7e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11960" y="0"/>
              <a:ext cx="4932040" cy="3789040"/>
            </a:xfrm>
            <a:prstGeom prst="rect">
              <a:avLst/>
            </a:prstGeom>
            <a:noFill/>
          </p:spPr>
        </p:pic>
        <p:pic>
          <p:nvPicPr>
            <p:cNvPr id="5127" name="Picture 7" descr="D:\Nueva carpeta\PPS DE CREACION PROPIA - EXCLUSIVOS\- Cumpleaños Heri 2016\Imágenes\tumblr_inline_nkwbo4YODz1qmuq7e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3068960"/>
              <a:ext cx="4932040" cy="3789040"/>
            </a:xfrm>
            <a:prstGeom prst="rect">
              <a:avLst/>
            </a:prstGeom>
            <a:noFill/>
          </p:spPr>
        </p:pic>
      </p:grpSp>
      <p:sp>
        <p:nvSpPr>
          <p:cNvPr id="5" name="4 CuadroTexto"/>
          <p:cNvSpPr txBox="1"/>
          <p:nvPr/>
        </p:nvSpPr>
        <p:spPr>
          <a:xfrm>
            <a:off x="467544" y="4653136"/>
            <a:ext cx="25122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¡¡¡Muchas </a:t>
            </a:r>
          </a:p>
          <a:p>
            <a:pPr algn="ctr"/>
            <a:r>
              <a:rPr lang="es-ES" sz="3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Felicidades!!!</a:t>
            </a:r>
            <a:endParaRPr lang="es-ES_tradnl" sz="32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170" name="Picture 2" descr="D:\Nueva carpeta\PPS DE CREACION PROPIA - EXCLUSIVOS\- Cumpleaños Heri 2016\Imágenes\Oceania_207.0_010.00_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332656"/>
            <a:ext cx="7704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D3E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Otro año más aquí estoy, para acompañarte en la distancia y  desearte un Feliz cumpleaños</a:t>
            </a:r>
            <a:endParaRPr lang="es-ES_tradnl" sz="2800" b="1" dirty="0">
              <a:solidFill>
                <a:schemeClr val="bg1"/>
              </a:solidFill>
              <a:effectLst>
                <a:glow rad="63500">
                  <a:srgbClr val="2D3E0A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Cumpleaños Heri 2016\Imágenes\9 - moana-do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8194" name="Picture 2" descr="D:\Nueva carpeta\PPS DE CREACION PROPIA - EXCLUSIVOS\- Cumpleaños Heri 2016\Imágenes\moana-do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8199" name="Picture 7" descr="D:\Nueva carpeta\Mis Imágenes\cumpleaños\7ecb0028f953f2c1182d9012e50aa06f.jpg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2699793" cy="274562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D:\Nueva carpeta\PPS DE CREACION PROPIA - EXCLUSIVOS\- Cumpleaños Heri 2016\Imágenes\9 - o_1469318772_282bb03fdfe986e5badeff3e484e95d9+moana offici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0"/>
            <a:ext cx="9167813" cy="68707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548680"/>
            <a:ext cx="36004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deseo un arco iris de felicidad en este día tan especial.</a:t>
            </a:r>
            <a:endParaRPr lang="es-ES_tradnl" sz="2800" b="1" dirty="0">
              <a:blipFill>
                <a:blip r:embed="rId3"/>
                <a:stretch>
                  <a:fillRect/>
                </a:stretch>
              </a:blipFill>
              <a:effectLst>
                <a:glow rad="63500">
                  <a:srgbClr val="00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224" name="Picture 8" descr="D:\Nueva carpeta\PPS DE CREACION PROPIA - EXCLUSIVOS\- Cumpleaños Heri 2016\Imágenes\Globos-De-Cumpleanos-Con-Regalos-5967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881808"/>
            <a:ext cx="3131841" cy="397619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CC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8674" name="Picture 2" descr="D:\Nueva carpeta\PPS DE CREACION PROPIA - EXCLUSIVOS\- Cumpleaños Heri 2016\Imágenes\giphy (2)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4" name="3 CuadroTexto"/>
            <p:cNvSpPr txBox="1"/>
            <p:nvPr/>
          </p:nvSpPr>
          <p:spPr>
            <a:xfrm rot="18353086">
              <a:off x="65275" y="1903982"/>
              <a:ext cx="13035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000066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rgbClr val="000066"/>
                  </a:solidFill>
                  <a:latin typeface="Vivaldi" pitchFamily="66" charset="0"/>
                </a:rPr>
                <a:t> Margarita</a:t>
              </a:r>
              <a:endParaRPr lang="es-ES_tradnl" sz="1600" b="1" dirty="0">
                <a:solidFill>
                  <a:srgbClr val="000066"/>
                </a:solidFill>
                <a:latin typeface="Vivaldi" pitchFamily="66" charset="0"/>
              </a:endParaRPr>
            </a:p>
          </p:txBody>
        </p:sp>
      </p:grp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2" name="Picture 14" descr="D:\Nueva carpeta\PPS DE CREACION PROPIA - EXCLUSIVOS\- Cumpleaños Heri 2016\Imágenes\mesa cumpleañ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6870700"/>
          </a:xfrm>
          <a:prstGeom prst="rect">
            <a:avLst/>
          </a:prstGeom>
          <a:noFill/>
        </p:spPr>
      </p:pic>
      <p:grpSp>
        <p:nvGrpSpPr>
          <p:cNvPr id="8" name="7 Grupo"/>
          <p:cNvGrpSpPr/>
          <p:nvPr/>
        </p:nvGrpSpPr>
        <p:grpSpPr>
          <a:xfrm>
            <a:off x="539552" y="2132856"/>
            <a:ext cx="3024336" cy="515835"/>
            <a:chOff x="395536" y="620688"/>
            <a:chExt cx="6545882" cy="1125091"/>
          </a:xfrm>
        </p:grpSpPr>
        <p:pic>
          <p:nvPicPr>
            <p:cNvPr id="9" name="Picture 22" descr="D:\Nueva carpeta\Mis Imágenes\abecedarios\Casino-08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5536" y="620688"/>
              <a:ext cx="885825" cy="9906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Picture 23" descr="D:\Nueva carpeta\Mis Imágenes\abecedarios\Casino-05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59632" y="692696"/>
              <a:ext cx="828675" cy="9715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Picture 24" descr="D:\Nueva carpeta\Mis Imágenes\abecedarios\Casino-18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051720" y="692696"/>
              <a:ext cx="904875" cy="981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Picture 25" descr="D:\Nueva carpeta\Mis Imágenes\abecedarios\Casino-09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987824" y="692696"/>
              <a:ext cx="476250" cy="981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Picture 26" descr="D:\Nueva carpeta\Mis Imágenes\abecedarios\Casino-14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491880" y="692696"/>
              <a:ext cx="838200" cy="981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Picture 27" descr="D:\Nueva carpeta\Mis Imágenes\abecedarios\Casino-05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83968" y="764704"/>
              <a:ext cx="828675" cy="9715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Picture 28" descr="D:\Nueva carpeta\Mis Imágenes\abecedarios\Casino-09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076056" y="764704"/>
              <a:ext cx="476250" cy="981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Picture 29" descr="D:\Nueva carpeta\Mis Imágenes\abecedarios\Casino-22.gif"/>
            <p:cNvPicPr>
              <a:picLocks noChangeAspect="1" noChangeArrowheads="1" noCrop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508104" y="764704"/>
              <a:ext cx="771525" cy="9810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Picture 30" descr="D:\Nueva carpeta\Mis Imágenes\abecedarios\casino (01).gif"/>
            <p:cNvPicPr>
              <a:picLocks noChangeAspect="1" noChangeArrowheads="1" noCrop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084168" y="764704"/>
              <a:ext cx="857250" cy="98107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4" name="43 CuadroTexto"/>
          <p:cNvSpPr txBox="1"/>
          <p:nvPr/>
        </p:nvSpPr>
        <p:spPr>
          <a:xfrm>
            <a:off x="323528" y="332656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rgbClr val="7243A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Ya esta todo preparado para celebrar </a:t>
            </a:r>
            <a:r>
              <a:rPr lang="es-ES" sz="28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rgbClr val="7243A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</a:t>
            </a:r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rgbClr val="7243A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 cumpleaños</a:t>
            </a:r>
          </a:p>
          <a:p>
            <a:pPr algn="ctr"/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rgbClr val="7243A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¡Disfruta de este fantástico día!</a:t>
            </a:r>
          </a:p>
          <a:p>
            <a:pPr algn="ctr"/>
            <a:r>
              <a:rPr lang="es-E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63500">
                    <a:srgbClr val="7243A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¡¡FELICIDADES!!</a:t>
            </a:r>
            <a:endParaRPr lang="es-ES_tradnl" sz="2800" dirty="0">
              <a:solidFill>
                <a:schemeClr val="accent2">
                  <a:lumMod val="60000"/>
                  <a:lumOff val="40000"/>
                </a:schemeClr>
              </a:solidFill>
              <a:effectLst>
                <a:glow rad="63500">
                  <a:srgbClr val="7243A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Rectángulo"/>
          <p:cNvSpPr/>
          <p:nvPr/>
        </p:nvSpPr>
        <p:spPr>
          <a:xfrm>
            <a:off x="4499992" y="0"/>
            <a:ext cx="4644008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7663" name="Picture 15" descr="D:\Nueva carpeta\PPS DE CREACION PROPIA - EXCLUSIVOS\- Cumpleaños Heri 2016\Imágenes\numero-6-globos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00192" y="4653136"/>
            <a:ext cx="271463" cy="452437"/>
          </a:xfrm>
          <a:prstGeom prst="rect">
            <a:avLst/>
          </a:prstGeom>
          <a:noFill/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18" grpId="0" animBg="1"/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3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47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1287" name="Picture 23" descr="D:\Nueva carpeta\PPS DE CREACION PROPIA - EXCLUSIVOS\- Cumpleaños Heri 2016\Imágenes\giphy (1)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37" name="36 CuadroTexto"/>
            <p:cNvSpPr txBox="1"/>
            <p:nvPr/>
          </p:nvSpPr>
          <p:spPr>
            <a:xfrm rot="21055463">
              <a:off x="630102" y="5977963"/>
              <a:ext cx="13035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err="1" smtClean="0">
                  <a:solidFill>
                    <a:srgbClr val="996633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rgbClr val="996633"/>
                  </a:solidFill>
                  <a:latin typeface="Vivaldi" pitchFamily="66" charset="0"/>
                </a:rPr>
                <a:t> Margarita</a:t>
              </a:r>
              <a:endParaRPr lang="es-ES_tradnl" sz="1600" b="1" dirty="0">
                <a:solidFill>
                  <a:srgbClr val="996633"/>
                </a:solidFill>
                <a:latin typeface="Vivaldi" pitchFamily="66" charset="0"/>
              </a:endParaRPr>
            </a:p>
          </p:txBody>
        </p:sp>
      </p:grp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CF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2082" name="Picture 34" descr="D:\Nueva carpeta\PPS DE CREACION PROPIA - EXCLUSIVOS\- Cumpleaños Heri 2016\Imágenes\14 - 13767344_10153624124502541_4977574984243503117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80" name="79 CuadroTexto"/>
          <p:cNvSpPr txBox="1"/>
          <p:nvPr/>
        </p:nvSpPr>
        <p:spPr>
          <a:xfrm>
            <a:off x="5148064" y="692696"/>
            <a:ext cx="34563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Quería mandarte algo muy especial en tu cumpleaños, pero ¿cómo se pueden envolver un beso </a:t>
            </a:r>
            <a:endParaRPr lang="es-E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abrazo?</a:t>
            </a:r>
            <a:endParaRPr lang="es-ES_tradnl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0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:\Nueva carpeta\PPS DE CREACION PROPIA - EXCLUSIVOS\- Cumpleaños Heri 2016\Imágenes\amor en feliz cumpleañ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7171" name="Picture 3" descr="D:\Nueva carpeta\PPS DE CREACION PROPIA - EXCLUSIVOS\- Cumpleaños Heri 2016\Imágenes\8 - tumblr_inline_nkwbo4YODz1qmuq7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501008"/>
          </a:xfrm>
          <a:prstGeom prst="rect">
            <a:avLst/>
          </a:prstGeom>
          <a:noFill/>
        </p:spPr>
      </p:pic>
      <p:pic>
        <p:nvPicPr>
          <p:cNvPr id="7172" name="Picture 4" descr="D:\Nueva carpeta\PPS DE CREACION PROPIA - EXCLUSIVOS\- Cumpleaños Heri 2016\Imágenes\8 - tumblr_inline_nkwbo4YODz1qmuq7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3501008"/>
          </a:xfrm>
          <a:prstGeom prst="rect">
            <a:avLst/>
          </a:prstGeom>
          <a:noFill/>
        </p:spPr>
      </p:pic>
      <p:pic>
        <p:nvPicPr>
          <p:cNvPr id="6" name="Picture 3" descr="D:\Nueva carpeta\PPS DE CREACION PROPIA - EXCLUSIVOS\- Cumpleaños Heri 2016\Imágenes\8 - tumblr_inline_nkwbo4YODz1qmuq7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6992"/>
            <a:ext cx="4572000" cy="3501008"/>
          </a:xfrm>
          <a:prstGeom prst="rect">
            <a:avLst/>
          </a:prstGeom>
          <a:noFill/>
        </p:spPr>
      </p:pic>
      <p:pic>
        <p:nvPicPr>
          <p:cNvPr id="7" name="Picture 4" descr="D:\Nueva carpeta\PPS DE CREACION PROPIA - EXCLUSIVOS\- Cumpleaños Heri 2016\Imágenes\8 - tumblr_inline_nkwbo4YODz1qmuq7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356992"/>
            <a:ext cx="4572000" cy="350100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D:\Nueva carpeta\PPS DE CREACION PROPIA - EXCLUSIVOS\- Cumpleaños Heri 2016\Imágenes\disney-moana-posters-previ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692696"/>
            <a:ext cx="30060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err="1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Heri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deseo que tengas siempre </a:t>
            </a: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motivo de inmensa alegría como 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</a:t>
            </a:r>
            <a:r>
              <a:rPr lang="es-ES" sz="2800" b="1" dirty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celebramos tu c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umpleaños</a:t>
            </a:r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!</a:t>
            </a:r>
          </a:p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¡¡FELICIDADES!!</a:t>
            </a:r>
            <a:endParaRPr lang="es-ES_tradnl" sz="28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4000" decel="100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9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0724" name="Picture 4" descr="D:\Nueva carpeta\Mis Imágenes\cumpleaños\j7PTWudmRG4w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3" name="2 CuadroTexto"/>
            <p:cNvSpPr txBox="1"/>
            <p:nvPr/>
          </p:nvSpPr>
          <p:spPr>
            <a:xfrm rot="19957406">
              <a:off x="328372" y="5869993"/>
              <a:ext cx="13035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b="1" dirty="0" err="1" smtClean="0">
                  <a:solidFill>
                    <a:schemeClr val="bg1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chemeClr val="bg1"/>
                  </a:solidFill>
                  <a:latin typeface="Vivaldi" pitchFamily="66" charset="0"/>
                </a:rPr>
                <a:t> Margarita</a:t>
              </a:r>
              <a:endParaRPr lang="es-ES_tradnl" sz="1600" b="1" dirty="0">
                <a:solidFill>
                  <a:schemeClr val="bg1"/>
                </a:solidFill>
                <a:latin typeface="Vivaldi" pitchFamily="66" charset="0"/>
              </a:endParaRPr>
            </a:p>
          </p:txBody>
        </p:sp>
      </p:grp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2289" name="Picture 1" descr="D:\Nueva carpeta\PPS DE CREACION PROPIA - EXCLUSIVOS\- Cumpleaños Heri 2016\Imágenes\tumblr_ofguetG4jV1rt37gno1_1280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sp>
          <p:nvSpPr>
            <p:cNvPr id="4" name="3 CuadroTexto"/>
            <p:cNvSpPr txBox="1"/>
            <p:nvPr/>
          </p:nvSpPr>
          <p:spPr>
            <a:xfrm rot="285159">
              <a:off x="7467180" y="5661191"/>
              <a:ext cx="130356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b="1" dirty="0" err="1" smtClean="0">
                  <a:solidFill>
                    <a:schemeClr val="bg1"/>
                  </a:solidFill>
                  <a:latin typeface="Vivaldi" pitchFamily="66" charset="0"/>
                </a:rPr>
                <a:t>Pps</a:t>
              </a:r>
              <a:r>
                <a:rPr lang="es-ES" sz="1600" b="1" dirty="0" smtClean="0">
                  <a:solidFill>
                    <a:schemeClr val="bg1"/>
                  </a:solidFill>
                  <a:latin typeface="Vivaldi" pitchFamily="66" charset="0"/>
                </a:rPr>
                <a:t> Margarita</a:t>
              </a:r>
              <a:endParaRPr lang="es-ES_tradnl" sz="1600" b="1" dirty="0">
                <a:solidFill>
                  <a:schemeClr val="bg1"/>
                </a:solidFill>
                <a:latin typeface="Vivaldi" pitchFamily="66" charset="0"/>
              </a:endParaRPr>
            </a:p>
          </p:txBody>
        </p:sp>
      </p:grpSp>
      <p:sp>
        <p:nvSpPr>
          <p:cNvPr id="2" name="1 CuadroTexto"/>
          <p:cNvSpPr txBox="1"/>
          <p:nvPr/>
        </p:nvSpPr>
        <p:spPr>
          <a:xfrm>
            <a:off x="1259632" y="332656"/>
            <a:ext cx="6624736" cy="954107"/>
          </a:xfrm>
          <a:prstGeom prst="rect">
            <a:avLst/>
          </a:prstGeom>
          <a:solidFill>
            <a:srgbClr val="0099CC">
              <a:alpha val="3019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siempre estés tan bien acompañada y con el cariño de todos.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A8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3" name="3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3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2" name="51 CuadroTexto"/>
          <p:cNvSpPr txBox="1"/>
          <p:nvPr/>
        </p:nvSpPr>
        <p:spPr>
          <a:xfrm>
            <a:off x="467544" y="3717032"/>
            <a:ext cx="21996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Diciembre 2016</a:t>
            </a:r>
            <a:endParaRPr lang="es-ES_tradnl" sz="24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3" name="52 CuadroTexto"/>
          <p:cNvSpPr txBox="1"/>
          <p:nvPr/>
        </p:nvSpPr>
        <p:spPr>
          <a:xfrm>
            <a:off x="467544" y="4365104"/>
            <a:ext cx="35926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 Grupo </a:t>
            </a:r>
            <a:r>
              <a:rPr lang="es-ES" sz="2400" b="1" dirty="0" err="1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Plim</a:t>
            </a:r>
            <a:r>
              <a:rPr lang="es-ES" sz="24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Plim</a:t>
            </a:r>
            <a:endParaRPr lang="es-ES" sz="2400" b="1" dirty="0" smtClean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dirty="0" smtClean="0">
                <a:ln>
                  <a:solidFill>
                    <a:srgbClr val="8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Canciones infantiles</a:t>
            </a:r>
            <a:endParaRPr lang="es-ES_tradnl" sz="2400" b="1" dirty="0">
              <a:ln>
                <a:solidFill>
                  <a:srgbClr val="8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54" name="Picture 12" descr="D:\Nueva carpeta\PPS DE CREACION PROPIA - EXCLUSIVOS\- Navidad eres tu\Imágenes\nombre-.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4328" y="4653136"/>
            <a:ext cx="1317839" cy="1886106"/>
          </a:xfrm>
          <a:prstGeom prst="rect">
            <a:avLst/>
          </a:prstGeom>
          <a:noFill/>
        </p:spPr>
      </p:pic>
      <p:pic>
        <p:nvPicPr>
          <p:cNvPr id="10263" name="Picture 23" descr="D:\Nueva carpeta\PPS DE CREACION PROPIA - EXCLUSIVOS\- Cumpleaños Heri 2016\Imágenes\Christmas_presents_2416800b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4418014"/>
            <a:ext cx="4248471" cy="2439986"/>
          </a:xfrm>
          <a:prstGeom prst="rect">
            <a:avLst/>
          </a:prstGeom>
          <a:noFill/>
        </p:spPr>
      </p:pic>
      <p:grpSp>
        <p:nvGrpSpPr>
          <p:cNvPr id="56" name="55 Grupo"/>
          <p:cNvGrpSpPr/>
          <p:nvPr/>
        </p:nvGrpSpPr>
        <p:grpSpPr>
          <a:xfrm>
            <a:off x="0" y="1"/>
            <a:ext cx="9144000" cy="3861047"/>
            <a:chOff x="0" y="1"/>
            <a:chExt cx="9144000" cy="3933055"/>
          </a:xfrm>
        </p:grpSpPr>
        <p:pic>
          <p:nvPicPr>
            <p:cNvPr id="10259" name="Picture 19" descr="D:\Nueva carpeta\PPS DE CREACION PROPIA - EXCLUSIVOS\- Cumpleaños Heri 2016\Imágenes\Balloon_Arch_PNG_Picture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1"/>
              <a:ext cx="9144000" cy="3933055"/>
            </a:xfrm>
            <a:prstGeom prst="rect">
              <a:avLst/>
            </a:prstGeom>
            <a:noFill/>
          </p:spPr>
        </p:pic>
        <p:sp>
          <p:nvSpPr>
            <p:cNvPr id="37" name="36 CuadroTexto"/>
            <p:cNvSpPr txBox="1"/>
            <p:nvPr/>
          </p:nvSpPr>
          <p:spPr>
            <a:xfrm rot="19546280" flipH="1">
              <a:off x="1069192" y="1516872"/>
              <a:ext cx="20162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b="1" dirty="0" err="1" smtClean="0">
                  <a:solidFill>
                    <a:schemeClr val="bg1"/>
                  </a:solidFill>
                  <a:latin typeface="Vivaldi" pitchFamily="66" charset="0"/>
                </a:rPr>
                <a:t>Pps</a:t>
              </a:r>
              <a:r>
                <a:rPr lang="es-ES" sz="2400" b="1" dirty="0" smtClean="0">
                  <a:solidFill>
                    <a:schemeClr val="bg1"/>
                  </a:solidFill>
                  <a:latin typeface="Vivaldi" pitchFamily="66" charset="0"/>
                </a:rPr>
                <a:t> </a:t>
              </a:r>
              <a:r>
                <a:rPr lang="es-ES" sz="1600" b="1" dirty="0" smtClean="0">
                  <a:solidFill>
                    <a:schemeClr val="bg1"/>
                  </a:solidFill>
                  <a:latin typeface="Vivaldi" pitchFamily="66" charset="0"/>
                </a:rPr>
                <a:t>Margarita</a:t>
              </a:r>
              <a:endParaRPr lang="es-ES_tradnl" sz="1600" b="1" dirty="0">
                <a:solidFill>
                  <a:schemeClr val="bg1"/>
                </a:solidFill>
                <a:latin typeface="Vivaldi" pitchFamily="66" charset="0"/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>
            <a:off x="2843808" y="2780928"/>
            <a:ext cx="3744416" cy="792088"/>
            <a:chOff x="325208" y="2269378"/>
            <a:chExt cx="5186356" cy="799582"/>
          </a:xfrm>
        </p:grpSpPr>
        <p:pic>
          <p:nvPicPr>
            <p:cNvPr id="10252" name="Picture 12" descr="D:\Nueva carpeta\PPS DE CREACION PROPIA - EXCLUSIVOS\- Cumpleaños Heri 2016\Imágenes\letra-alfabeto-winnie-h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5208" y="2345792"/>
              <a:ext cx="773209" cy="723168"/>
            </a:xfrm>
            <a:prstGeom prst="rect">
              <a:avLst/>
            </a:prstGeom>
            <a:noFill/>
          </p:spPr>
        </p:pic>
        <p:pic>
          <p:nvPicPr>
            <p:cNvPr id="10253" name="Picture 13" descr="D:\Nueva carpeta\PPS DE CREACION PROPIA - EXCLUSIVOS\- Cumpleaños Heri 2016\Imágenes\letra-alfabeto-winnie-e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971600" y="2409150"/>
              <a:ext cx="755576" cy="632425"/>
            </a:xfrm>
            <a:prstGeom prst="rect">
              <a:avLst/>
            </a:prstGeom>
            <a:noFill/>
          </p:spPr>
        </p:pic>
        <p:pic>
          <p:nvPicPr>
            <p:cNvPr id="10254" name="Picture 14" descr="D:\Nueva carpeta\PPS DE CREACION PROPIA - EXCLUSIVOS\- Cumpleaños Heri 2016\Imágenes\letra-alfabeto-winnie-r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10318" y="2409150"/>
              <a:ext cx="657426" cy="632425"/>
            </a:xfrm>
            <a:prstGeom prst="rect">
              <a:avLst/>
            </a:prstGeom>
            <a:noFill/>
          </p:spPr>
        </p:pic>
        <p:pic>
          <p:nvPicPr>
            <p:cNvPr id="10255" name="Picture 15" descr="D:\Nueva carpeta\PPS DE CREACION PROPIA - EXCLUSIVOS\- Cumpleaños Heri 2016\Imágenes\letra-alfabeto-winnie-i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051720" y="2409150"/>
              <a:ext cx="755576" cy="632425"/>
            </a:xfrm>
            <a:prstGeom prst="rect">
              <a:avLst/>
            </a:prstGeom>
            <a:noFill/>
          </p:spPr>
        </p:pic>
        <p:pic>
          <p:nvPicPr>
            <p:cNvPr id="10256" name="Picture 16" descr="D:\Nueva carpeta\PPS DE CREACION PROPIA - EXCLUSIVOS\- Cumpleaños Heri 2016\Imágenes\letra-alfabeto-winnie-n.jpg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627784" y="2337142"/>
              <a:ext cx="755576" cy="632425"/>
            </a:xfrm>
            <a:prstGeom prst="rect">
              <a:avLst/>
            </a:prstGeom>
            <a:noFill/>
          </p:spPr>
        </p:pic>
        <p:pic>
          <p:nvPicPr>
            <p:cNvPr id="18" name="Picture 13" descr="D:\Nueva carpeta\PPS DE CREACION PROPIA - EXCLUSIVOS\- Cumpleaños Heri 2016\Imágenes\letra-alfabeto-winnie-e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03848" y="2337142"/>
              <a:ext cx="755576" cy="632425"/>
            </a:xfrm>
            <a:prstGeom prst="rect">
              <a:avLst/>
            </a:prstGeom>
            <a:noFill/>
          </p:spPr>
        </p:pic>
        <p:pic>
          <p:nvPicPr>
            <p:cNvPr id="19" name="Picture 15" descr="D:\Nueva carpeta\PPS DE CREACION PROPIA - EXCLUSIVOS\- Cumpleaños Heri 2016\Imágenes\letra-alfabeto-winnie-i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765620" y="2349336"/>
              <a:ext cx="755576" cy="632425"/>
            </a:xfrm>
            <a:prstGeom prst="rect">
              <a:avLst/>
            </a:prstGeom>
            <a:noFill/>
          </p:spPr>
        </p:pic>
        <p:pic>
          <p:nvPicPr>
            <p:cNvPr id="10257" name="Picture 17" descr="D:\Nueva carpeta\PPS DE CREACION PROPIA - EXCLUSIVOS\- Cumpleaños Heri 2016\Imágenes\letra-alfabeto-winnie-v.jpg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14369" y="2349336"/>
              <a:ext cx="755576" cy="632425"/>
            </a:xfrm>
            <a:prstGeom prst="rect">
              <a:avLst/>
            </a:prstGeom>
            <a:noFill/>
          </p:spPr>
        </p:pic>
        <p:pic>
          <p:nvPicPr>
            <p:cNvPr id="10258" name="Picture 18" descr="D:\Nueva carpeta\PPS DE CREACION PROPIA - EXCLUSIVOS\- Cumpleaños Heri 2016\Imágenes\letra-alfabeto-winnie-a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37910" y="2269378"/>
              <a:ext cx="773654" cy="676948"/>
            </a:xfrm>
            <a:prstGeom prst="rect">
              <a:avLst/>
            </a:prstGeom>
            <a:noFill/>
          </p:spPr>
        </p:pic>
      </p:grpSp>
      <p:grpSp>
        <p:nvGrpSpPr>
          <p:cNvPr id="40" name="39 Grupo"/>
          <p:cNvGrpSpPr/>
          <p:nvPr/>
        </p:nvGrpSpPr>
        <p:grpSpPr>
          <a:xfrm>
            <a:off x="2339752" y="1916832"/>
            <a:ext cx="4608512" cy="720080"/>
            <a:chOff x="1115616" y="2204864"/>
            <a:chExt cx="6660232" cy="862365"/>
          </a:xfrm>
        </p:grpSpPr>
        <p:pic>
          <p:nvPicPr>
            <p:cNvPr id="41" name="Picture 2" descr="D:\Nueva carpeta\PPS DE CREACION PROPIA - EXCLUSIVOS\- Cumpleaños Heri 2016\Imágenes\letra-alfabeto-winnie-f-2.jpg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15616" y="2276872"/>
              <a:ext cx="870395" cy="764704"/>
            </a:xfrm>
            <a:prstGeom prst="rect">
              <a:avLst/>
            </a:prstGeom>
            <a:noFill/>
          </p:spPr>
        </p:pic>
        <p:pic>
          <p:nvPicPr>
            <p:cNvPr id="42" name="Picture 3" descr="D:\Nueva carpeta\PPS DE CREACION PROPIA - EXCLUSIVOS\- Cumpleaños Heri 2016\Imágenes\letra-alfabeto-winnie-e-2.jpg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19672" y="2276872"/>
              <a:ext cx="870395" cy="764704"/>
            </a:xfrm>
            <a:prstGeom prst="rect">
              <a:avLst/>
            </a:prstGeom>
            <a:noFill/>
          </p:spPr>
        </p:pic>
        <p:pic>
          <p:nvPicPr>
            <p:cNvPr id="43" name="Picture 4" descr="D:\Nueva carpeta\PPS DE CREACION PROPIA - EXCLUSIVOS\- Cumpleaños Heri 2016\Imágenes\letra-alfabeto-winnie-l-2.jpg"/>
            <p:cNvPicPr>
              <a:picLocks noChangeAspect="1" noChangeArrowheads="1"/>
            </p:cNvPicPr>
            <p:nvPr/>
          </p:nvPicPr>
          <p:blipFill>
            <a:blip r:embed="rId14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67744" y="2276872"/>
              <a:ext cx="899592" cy="790356"/>
            </a:xfrm>
            <a:prstGeom prst="rect">
              <a:avLst/>
            </a:prstGeom>
            <a:noFill/>
          </p:spPr>
        </p:pic>
        <p:pic>
          <p:nvPicPr>
            <p:cNvPr id="44" name="Picture 5" descr="D:\Nueva carpeta\PPS DE CREACION PROPIA - EXCLUSIVOS\- Cumpleaños Heri 2016\Imágenes\letra-alfabeto-winnie-i-2.jpg"/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699792" y="2348880"/>
              <a:ext cx="807679" cy="709604"/>
            </a:xfrm>
            <a:prstGeom prst="rect">
              <a:avLst/>
            </a:prstGeom>
            <a:noFill/>
          </p:spPr>
        </p:pic>
        <p:pic>
          <p:nvPicPr>
            <p:cNvPr id="45" name="Picture 6" descr="D:\Nueva carpeta\PPS DE CREACION PROPIA - EXCLUSIVOS\- Cumpleaños Heri 2016\Imágenes\letra-alfabeto-winnie-c-2.jpg"/>
            <p:cNvPicPr>
              <a:picLocks noChangeAspect="1" noChangeArrowheads="1"/>
            </p:cNvPicPr>
            <p:nvPr/>
          </p:nvPicPr>
          <p:blipFill>
            <a:blip r:embed="rId16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203848" y="2276872"/>
              <a:ext cx="899592" cy="790356"/>
            </a:xfrm>
            <a:prstGeom prst="rect">
              <a:avLst/>
            </a:prstGeom>
            <a:noFill/>
          </p:spPr>
        </p:pic>
        <p:pic>
          <p:nvPicPr>
            <p:cNvPr id="46" name="Picture 5" descr="D:\Nueva carpeta\PPS DE CREACION PROPIA - EXCLUSIVOS\- Cumpleaños Heri 2016\Imágenes\letra-alfabeto-winnie-i-2.jpg"/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23928" y="2348880"/>
              <a:ext cx="807679" cy="709604"/>
            </a:xfrm>
            <a:prstGeom prst="rect">
              <a:avLst/>
            </a:prstGeom>
            <a:noFill/>
          </p:spPr>
        </p:pic>
        <p:pic>
          <p:nvPicPr>
            <p:cNvPr id="47" name="Picture 7" descr="D:\Nueva carpeta\PPS DE CREACION PROPIA - EXCLUSIVOS\- Cumpleaños Heri 2016\Imágenes\letra-alfabeto-winnie-d-2.jpg"/>
            <p:cNvPicPr>
              <a:picLocks noChangeAspect="1" noChangeArrowheads="1"/>
            </p:cNvPicPr>
            <p:nvPr/>
          </p:nvPicPr>
          <p:blipFill>
            <a:blip r:embed="rId17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652120" y="2204864"/>
              <a:ext cx="899592" cy="790357"/>
            </a:xfrm>
            <a:prstGeom prst="rect">
              <a:avLst/>
            </a:prstGeom>
            <a:noFill/>
          </p:spPr>
        </p:pic>
        <p:pic>
          <p:nvPicPr>
            <p:cNvPr id="48" name="Picture 7" descr="D:\Nueva carpeta\PPS DE CREACION PROPIA - EXCLUSIVOS\- Cumpleaños Heri 2016\Imágenes\letra-alfabeto-winnie-d-2.jpg"/>
            <p:cNvPicPr>
              <a:picLocks noChangeAspect="1" noChangeArrowheads="1"/>
            </p:cNvPicPr>
            <p:nvPr/>
          </p:nvPicPr>
          <p:blipFill>
            <a:blip r:embed="rId17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427984" y="2276872"/>
              <a:ext cx="899592" cy="790357"/>
            </a:xfrm>
            <a:prstGeom prst="rect">
              <a:avLst/>
            </a:prstGeom>
            <a:noFill/>
          </p:spPr>
        </p:pic>
        <p:pic>
          <p:nvPicPr>
            <p:cNvPr id="49" name="Picture 8" descr="D:\Nueva carpeta\PPS DE CREACION PROPIA - EXCLUSIVOS\- Cumpleaños Heri 2016\Imágenes\letra-alfabeto-winnie-a-2.jpg"/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076056" y="2204864"/>
              <a:ext cx="899592" cy="790356"/>
            </a:xfrm>
            <a:prstGeom prst="rect">
              <a:avLst/>
            </a:prstGeom>
            <a:noFill/>
          </p:spPr>
        </p:pic>
        <p:pic>
          <p:nvPicPr>
            <p:cNvPr id="50" name="Picture 3" descr="D:\Nueva carpeta\PPS DE CREACION PROPIA - EXCLUSIVOS\- Cumpleaños Heri 2016\Imágenes\letra-alfabeto-winnie-e-2.jpg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300192" y="2204864"/>
              <a:ext cx="870395" cy="764704"/>
            </a:xfrm>
            <a:prstGeom prst="rect">
              <a:avLst/>
            </a:prstGeom>
            <a:noFill/>
          </p:spPr>
        </p:pic>
        <p:pic>
          <p:nvPicPr>
            <p:cNvPr id="51" name="Picture 9" descr="D:\Nueva carpeta\PPS DE CREACION PROPIA - EXCLUSIVOS\- Cumpleaños Heri 2016\Imágenes\letra-alfabeto-winnie-s-2.jpg"/>
            <p:cNvPicPr>
              <a:picLocks noChangeAspect="1" noChangeArrowheads="1"/>
            </p:cNvPicPr>
            <p:nvPr/>
          </p:nvPicPr>
          <p:blipFill>
            <a:blip r:embed="rId19" cstate="print">
              <a:clrChange>
                <a:clrFrom>
                  <a:srgbClr val="FFFEFF"/>
                </a:clrFrom>
                <a:clrTo>
                  <a:srgbClr val="FFFE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948264" y="2204864"/>
              <a:ext cx="827584" cy="727092"/>
            </a:xfrm>
            <a:prstGeom prst="rect">
              <a:avLst/>
            </a:prstGeom>
            <a:noFill/>
          </p:spPr>
        </p:pic>
      </p:grpSp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400" decel="100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52" grpId="0"/>
      <p:bldP spid="53" grpId="0"/>
      <p:bldP spid="3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812</TotalTime>
  <Words>183</Words>
  <Application>Microsoft Office PowerPoint</Application>
  <PresentationFormat>Presentación en pantalla (4:3)</PresentationFormat>
  <Paragraphs>29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¡¡Feliz Cumple Heri!! 6 Añitos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¡¡Feliz Cumple Heri!! Un sueño por cumplir</dc:title>
  <dc:creator>Margarita</dc:creator>
  <cp:lastModifiedBy>Margarita</cp:lastModifiedBy>
  <cp:revision>86</cp:revision>
  <dcterms:created xsi:type="dcterms:W3CDTF">2016-12-17T16:05:28Z</dcterms:created>
  <dcterms:modified xsi:type="dcterms:W3CDTF">2016-12-19T00:32:32Z</dcterms:modified>
</cp:coreProperties>
</file>