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photoAlbum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C6E49"/>
    <a:srgbClr val="2799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3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8529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3265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4624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5421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731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0242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03371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2922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9083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6320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3204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2CBE6-A8D3-47A6-807C-A41E8FE624E0}" type="datetimeFigureOut">
              <a:rPr lang="es-CL" smtClean="0"/>
              <a:t>25-12-2019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8016F-1779-4B7E-BBD9-7F5D212202B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1469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6E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15473060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3"/>
            <a:ext cx="11841802" cy="443581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692615" y="225681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Kunstler Script" panose="030304020206070D0D06" pitchFamily="66" charset="0"/>
              </a:rPr>
              <a:t>Feliz Cumpleaños</a:t>
            </a:r>
            <a:endParaRPr lang="es-ES" sz="8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Kunstler Script" panose="030304020206070D0D06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0" y="3190672"/>
            <a:ext cx="12192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6000" b="1" dirty="0">
                <a:solidFill>
                  <a:srgbClr val="FFC000"/>
                </a:solidFill>
                <a:latin typeface="Kunstler Script" panose="030304020206070D0D06" pitchFamily="66" charset="0"/>
              </a:rPr>
              <a:t>Deseo que tenga un feliz cumpleaños. Amigo mío . Eres una persona  con un gran corazón. Disfruta cada momento</a:t>
            </a:r>
          </a:p>
          <a:p>
            <a:r>
              <a:rPr lang="es-CL" sz="6000" b="1" dirty="0">
                <a:solidFill>
                  <a:srgbClr val="FFC000"/>
                </a:solidFill>
                <a:latin typeface="Kunstler Script" panose="030304020206070D0D06" pitchFamily="66" charset="0"/>
              </a:rPr>
              <a:t>De la vida junto a la familia .. Que dios te llene de bendiciones y  nietos …Un abrazo gigante</a:t>
            </a:r>
            <a:r>
              <a:rPr lang="es-CL" b="1" dirty="0">
                <a:solidFill>
                  <a:srgbClr val="FFC000"/>
                </a:solidFill>
                <a:latin typeface="Kunstler Script" panose="030304020206070D0D06" pitchFamily="66" charset="0"/>
              </a:rPr>
              <a:t>. </a:t>
            </a:r>
            <a:r>
              <a:rPr lang="es-CL" b="1" dirty="0" smtClean="0">
                <a:solidFill>
                  <a:srgbClr val="FFC000"/>
                </a:solidFill>
                <a:latin typeface="Kunstler Script" panose="030304020206070D0D06" pitchFamily="66" charset="0"/>
              </a:rPr>
              <a:t>,                                                                 </a:t>
            </a:r>
            <a:r>
              <a:rPr lang="es-CL" b="1" dirty="0" err="1" smtClean="0">
                <a:solidFill>
                  <a:srgbClr val="FFC000"/>
                </a:solidFill>
                <a:latin typeface="Kunstler Script" panose="030304020206070D0D06" pitchFamily="66" charset="0"/>
              </a:rPr>
              <a:t>ffffffffffffffff</a:t>
            </a:r>
            <a:endParaRPr lang="es-CL" b="1" dirty="0">
              <a:solidFill>
                <a:srgbClr val="FFC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528535" y="394768"/>
            <a:ext cx="1078473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6100" dirty="0" smtClean="0"/>
              <a:t>C       O      L         A      CH     O                                                                                                     </a:t>
            </a:r>
          </a:p>
        </p:txBody>
      </p:sp>
      <p:sp>
        <p:nvSpPr>
          <p:cNvPr id="17" name="CuadroTexto 16"/>
          <p:cNvSpPr txBox="1"/>
          <p:nvPr/>
        </p:nvSpPr>
        <p:spPr>
          <a:xfrm rot="19607331">
            <a:off x="10811926" y="5532734"/>
            <a:ext cx="1316777" cy="116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5140" dirty="0" err="1" smtClean="0">
                <a:solidFill>
                  <a:srgbClr val="FFC000"/>
                </a:solidFill>
                <a:latin typeface="Kunstler Script" panose="030304020206070D0D06" pitchFamily="66" charset="0"/>
              </a:rPr>
              <a:t>Aly</a:t>
            </a:r>
            <a:r>
              <a:rPr lang="es-CL" dirty="0" smtClean="0"/>
              <a:t> 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3519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53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Kunstler Script</vt:lpstr>
      <vt:lpstr>Tema de Office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ALICIA PADILLA</dc:creator>
  <cp:lastModifiedBy>ALICIA PADILLA</cp:lastModifiedBy>
  <cp:revision>3</cp:revision>
  <dcterms:created xsi:type="dcterms:W3CDTF">2019-12-25T15:31:57Z</dcterms:created>
  <dcterms:modified xsi:type="dcterms:W3CDTF">2019-12-25T15:49:15Z</dcterms:modified>
</cp:coreProperties>
</file>