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69" r:id="rId6"/>
    <p:sldId id="271" r:id="rId7"/>
    <p:sldId id="265" r:id="rId8"/>
    <p:sldId id="275" r:id="rId9"/>
    <p:sldId id="272" r:id="rId10"/>
    <p:sldId id="270" r:id="rId11"/>
    <p:sldId id="273" r:id="rId12"/>
    <p:sldId id="263" r:id="rId13"/>
    <p:sldId id="276" r:id="rId14"/>
    <p:sldId id="261" r:id="rId15"/>
    <p:sldId id="268" r:id="rId16"/>
    <p:sldId id="274" r:id="rId1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MWaQq5uqp9LZrQuuzZwBQ==" hashData="jsUrKDXBh+Bc7RtjpJKuxm1l3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CFEE6"/>
    <a:srgbClr val="22803B"/>
    <a:srgbClr val="2C3D09"/>
    <a:srgbClr val="0ABA2C"/>
    <a:srgbClr val="0000FF"/>
    <a:srgbClr val="C45D08"/>
    <a:srgbClr val="FF6161"/>
    <a:srgbClr val="245E27"/>
    <a:srgbClr val="361E00"/>
    <a:srgbClr val="C1B1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947AC-538F-4018-9409-617D5D13141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775581FB-91D9-439D-B8E7-8B68701FC781}" type="datetimeFigureOut">
              <a:rPr lang="es-ES_tradnl" smtClean="0"/>
              <a:pPr/>
              <a:t>25/12/2016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BD2947AC-538F-4018-9409-617D5D131419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7.jpeg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91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8" name="Picture 34" descr="D:\Nueva carpeta\PPS DE CREACION PROPIA - EXCLUSIVOS\- ¡¡¡Feliz Cumple Colacho!!! 2016\Imágenes\2zxDa-4Qee5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4" name="Picture 2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564904"/>
            <a:ext cx="3733800" cy="714375"/>
          </a:xfrm>
          <a:prstGeom prst="rect">
            <a:avLst/>
          </a:prstGeom>
          <a:noFill/>
        </p:spPr>
      </p:pic>
      <p:pic>
        <p:nvPicPr>
          <p:cNvPr id="1046" name="Picture 2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3356992"/>
            <a:ext cx="2457450" cy="647700"/>
          </a:xfrm>
          <a:prstGeom prst="rect">
            <a:avLst/>
          </a:prstGeom>
          <a:noFill/>
        </p:spPr>
      </p:pic>
      <p:pic>
        <p:nvPicPr>
          <p:cNvPr id="1048" name="Picture 2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4221088"/>
            <a:ext cx="1123950" cy="476250"/>
          </a:xfrm>
          <a:prstGeom prst="rect">
            <a:avLst/>
          </a:prstGeom>
          <a:noFill/>
        </p:spPr>
      </p:pic>
      <p:sp>
        <p:nvSpPr>
          <p:cNvPr id="8" name="7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050"/>
            </a:avLst>
          </a:prstGeom>
          <a:blipFill>
            <a:blip r:embed="rId7" cstate="print">
              <a:duotone>
                <a:prstClr val="black"/>
                <a:srgbClr val="E1E8D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050"/>
            </a:avLst>
          </a:prstGeom>
          <a:blipFill>
            <a:blip r:embed="rId7" cstate="print">
              <a:duotone>
                <a:prstClr val="black"/>
                <a:srgbClr val="E1E8D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050"/>
            </a:avLst>
          </a:prstGeom>
          <a:blipFill>
            <a:blip r:embed="rId7" cstate="print">
              <a:duotone>
                <a:prstClr val="black"/>
                <a:srgbClr val="E1E8D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050"/>
            </a:avLst>
          </a:prstGeom>
          <a:blipFill>
            <a:blip r:embed="rId7" cstate="print">
              <a:duotone>
                <a:prstClr val="black"/>
                <a:srgbClr val="E1E8D8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 rot="20168344">
            <a:off x="1779327" y="5556888"/>
            <a:ext cx="1303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latin typeface="Vivaldi" pitchFamily="66" charset="0"/>
              </a:rPr>
              <a:t>Pps</a:t>
            </a:r>
            <a:r>
              <a:rPr lang="es-ES" sz="1600" b="1" dirty="0" smtClean="0">
                <a:latin typeface="Vivaldi" pitchFamily="66" charset="0"/>
              </a:rPr>
              <a:t> Margarita</a:t>
            </a:r>
            <a:endParaRPr lang="es-ES_tradnl" sz="1600" b="1" dirty="0">
              <a:latin typeface="Vivaldi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>
    <p:sndAc>
      <p:stSnd>
        <p:snd r:embed="rId2" name="Felicidades en tu cumpleaños - Javier Gi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8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4" name="Picture 22" descr="D:\Nueva carpeta\PPS DE CREACION PROPIA - EXCLUSIVOS\- ¡¡¡Feliz Cumple Colacho!!! 2016\Imágenes\1O3g7-13N-1+8431d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6350"/>
            <a:ext cx="9167813" cy="6845300"/>
          </a:xfrm>
          <a:prstGeom prst="rect">
            <a:avLst/>
          </a:prstGeom>
          <a:noFill/>
        </p:spPr>
      </p:pic>
      <p:pic>
        <p:nvPicPr>
          <p:cNvPr id="13332" name="Picture 2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65466">
            <a:off x="1406627" y="1317428"/>
            <a:ext cx="3438523" cy="157044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144000" cy="6876256"/>
            <a:chOff x="0" y="0"/>
            <a:chExt cx="9144000" cy="6876256"/>
          </a:xfrm>
        </p:grpSpPr>
        <p:pic>
          <p:nvPicPr>
            <p:cNvPr id="4" name="Picture 1" descr="D:\Nueva carpeta\PPS DE CREACION PROPIA - EXCLUSIVOS\- ¡¡¡Feliz Cumple Colacho!!! 2016\Imágenes\2zxDa-4QC4Q-1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76256"/>
            </a:xfrm>
            <a:prstGeom prst="rect">
              <a:avLst/>
            </a:prstGeom>
            <a:noFill/>
          </p:spPr>
        </p:pic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6309320"/>
              <a:ext cx="1475656" cy="548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 flipV="1">
              <a:off x="7919207" y="6453336"/>
              <a:ext cx="1224792" cy="404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6 CuadroTexto"/>
            <p:cNvSpPr txBox="1"/>
            <p:nvPr/>
          </p:nvSpPr>
          <p:spPr>
            <a:xfrm rot="20168344">
              <a:off x="7635199" y="6041440"/>
              <a:ext cx="13035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latin typeface="Vivaldi" pitchFamily="66" charset="0"/>
                </a:rPr>
                <a:t>Pps</a:t>
              </a:r>
              <a:r>
                <a:rPr lang="es-ES" sz="1600" b="1" dirty="0" smtClean="0">
                  <a:latin typeface="Vivaldi" pitchFamily="66" charset="0"/>
                </a:rPr>
                <a:t> Margarita</a:t>
              </a:r>
              <a:endParaRPr lang="es-ES_tradnl" sz="1600" b="1" dirty="0">
                <a:latin typeface="Vivaldi" pitchFamily="66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2339752" y="980728"/>
            <a:ext cx="4896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341A3E"/>
                  </a:glow>
                </a:effectLst>
                <a:latin typeface="Script MT Bold" pitchFamily="66" charset="0"/>
              </a:rPr>
              <a:t>Hoy que es un día especial para ti, aquí me tienes, igual que el resto del año. </a:t>
            </a:r>
            <a:endParaRPr lang="es-ES" sz="3200" dirty="0" smtClean="0">
              <a:solidFill>
                <a:schemeClr val="bg1">
                  <a:lumMod val="95000"/>
                </a:schemeClr>
              </a:solidFill>
              <a:effectLst>
                <a:glow rad="63500">
                  <a:srgbClr val="341A3E"/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sz="3200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341A3E"/>
                  </a:glow>
                </a:effectLst>
                <a:latin typeface="Script MT Bold" pitchFamily="66" charset="0"/>
              </a:rPr>
              <a:t>¡</a:t>
            </a:r>
            <a:r>
              <a:rPr lang="es-ES" sz="3200" dirty="0">
                <a:solidFill>
                  <a:schemeClr val="bg1">
                    <a:lumMod val="95000"/>
                  </a:schemeClr>
                </a:solidFill>
                <a:effectLst>
                  <a:glow rad="63500">
                    <a:srgbClr val="341A3E"/>
                  </a:glow>
                </a:effectLst>
                <a:latin typeface="Script MT Bold" pitchFamily="66" charset="0"/>
              </a:rPr>
              <a:t>Que tengas un maravilloso recuerdo de hoy!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¡¡¡Feliz Cumple Colacho!!! 2016\Imágenes\4 - invitaciones-de-cumpleanos-para-hombres-hd-para-bajar-grati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6626" name="Picture 2" descr="D:\Nueva carpeta\PPS DE CREACION PROPIA - EXCLUSIVOS\- ¡¡¡Feliz Cumple Colacho!!! 2016\Imágenes\invitaciones-de-cumpleanos-para-hombres-hd-para-bajar-grati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548680"/>
            <a:ext cx="66247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Feliz cumpleaños amigo, tienes un gran corazón y por eso eres y serás siempre alguien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especial </a:t>
            </a:r>
          </a:p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¡¡Muchas felicidades!!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6627" name="Picture 3" descr="D:\Nueva carpeta\Mis Imágenes\cumpleaños\59do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140968"/>
            <a:ext cx="3343275" cy="32956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¡¡¡Feliz Cumple Colacho!!! 2016\Imágenes\5 - 1O3g7-13i-1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pic>
        <p:nvPicPr>
          <p:cNvPr id="28674" name="Picture 2" descr="D:\Nueva carpeta\PPS DE CREACION PROPIA - EXCLUSIVOS\- ¡¡¡Feliz Cumple Colacho!!! 2016\Imágenes\1O3g7-13i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B1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Nueva carpeta\PPS DE CREACION PROPIA - EXCLUSIVOS\- ¡¡¡Feliz Cumple Colacho!!! 2016\Imágenes\1O3g7-16m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2132856"/>
            <a:ext cx="38164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La vida está llena de vivencias y un cumpleaños es una de las más grandes vivencias en el camino de la vida. </a:t>
            </a:r>
            <a:endParaRPr lang="es-ES" sz="3200" dirty="0" smtClean="0">
              <a:ln>
                <a:solidFill>
                  <a:srgbClr val="76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  <a:p>
            <a:pPr algn="ctr"/>
            <a:r>
              <a:rPr lang="es-ES" sz="3200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¡</a:t>
            </a:r>
            <a:r>
              <a:rPr lang="es-ES" sz="3200" dirty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Disfruta tu día!</a:t>
            </a:r>
          </a:p>
        </p:txBody>
      </p:sp>
      <p:pic>
        <p:nvPicPr>
          <p:cNvPr id="6146" name="Picture 2" descr="D:\Nueva carpeta\Mis Imágenes\cumpleaños\2gvigx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91247"/>
            <a:ext cx="2736304" cy="2874103"/>
          </a:xfrm>
          <a:prstGeom prst="rect">
            <a:avLst/>
          </a:prstGeom>
          <a:noFill/>
        </p:spPr>
      </p:pic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419872" cy="1340768"/>
          </a:xfrm>
          <a:prstGeom prst="rect">
            <a:avLst/>
          </a:prstGeom>
          <a:noFill/>
        </p:spPr>
      </p:pic>
      <p:pic>
        <p:nvPicPr>
          <p:cNvPr id="6150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764704"/>
            <a:ext cx="4464496" cy="1368152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6715119" y="0"/>
            <a:ext cx="2428875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80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Nueva carpeta\PPS DE CREACION PROPIA - EXCLUSIVOS\- ¡¡¡Feliz Cumple Colacho!!! 2016\Imágenes\header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D:\Nueva carpeta\PPS DE CREACION PROPIA - EXCLUSIVOS\- ¡¡¡Feliz Cumple Colacho!!! 2016\Imágenes\header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043608" y="404664"/>
            <a:ext cx="65527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2C3D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amistad no crece por la presencia de las personas, si no por la magia de saber que aunque no las ves las llevas en el corazón …</a:t>
            </a:r>
            <a:endParaRPr lang="es-ES_tradnl" sz="3200" b="1" dirty="0">
              <a:solidFill>
                <a:schemeClr val="bg1"/>
              </a:solidFill>
              <a:effectLst>
                <a:glow rad="63500">
                  <a:srgbClr val="2C3D09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34" descr="D:\Nueva carpeta\Mis Imágenes\cumpleaños\feliz20cumpleac3b1os20ep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 rot="19742800">
              <a:off x="5718371" y="5540329"/>
              <a:ext cx="13035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FF0000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FF0000"/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rgbClr val="FF0000"/>
                </a:solidFill>
                <a:latin typeface="Vivaldi" pitchFamily="66" charset="0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Nueva carpeta\PPS DE CREACION PROPIA - EXCLUSIVOS\- ¡¡¡Feliz Cumple Colacho!!! 2016\Imágenes\user3195_pic3309_1289613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3789040"/>
            <a:ext cx="50405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4C26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se llenen tus minutos de gozo</a:t>
            </a:r>
          </a:p>
          <a:p>
            <a:pPr algn="ctr"/>
            <a:r>
              <a:rPr lang="es-ES" sz="3200" b="1" dirty="0" smtClean="0">
                <a:solidFill>
                  <a:srgbClr val="4C26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Tus horas del mejor entusiasmo</a:t>
            </a:r>
          </a:p>
          <a:p>
            <a:pPr algn="ctr"/>
            <a:r>
              <a:rPr lang="es-ES" sz="3200" b="1" dirty="0" smtClean="0">
                <a:solidFill>
                  <a:srgbClr val="4C26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tus días de sabiduría</a:t>
            </a:r>
            <a:endParaRPr lang="es-ES_tradnl" sz="3200" b="1" dirty="0">
              <a:solidFill>
                <a:srgbClr val="4C26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7651" name="Picture 3" descr="D:\Nueva carpeta\PPS DE CREACION PROPIA - EXCLUSIVOS\- ¡¡¡Feliz Cumple Colacho!!! 2016\Imágenes\1aaz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980728"/>
            <a:ext cx="1800200" cy="2802582"/>
          </a:xfrm>
          <a:prstGeom prst="rect">
            <a:avLst/>
          </a:prstGeom>
          <a:noFill/>
        </p:spPr>
      </p:pic>
      <p:pic>
        <p:nvPicPr>
          <p:cNvPr id="27652" name="Picture 4" descr="D:\Nueva carpeta\PPS DE CREACION PROPIA - EXCLUSIVOS\- ¡¡¡Feliz Cumple Colacho!!! 2016\Imágenes\21lmiqb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-819472"/>
            <a:ext cx="4286250" cy="3024336"/>
          </a:xfrm>
          <a:prstGeom prst="rect">
            <a:avLst/>
          </a:prstGeom>
          <a:noFill/>
          <a:effectLst>
            <a:glow rad="63500">
              <a:srgbClr val="361E00">
                <a:alpha val="40000"/>
              </a:srgb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D:\Nueva carpeta\PPS DE CREACION PROPIA - EXCLUSIVOS\- ¡¡¡Feliz Cumple Colacho!!! 2016\Imágenes\la-foto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6350"/>
            <a:ext cx="9131300" cy="6845300"/>
          </a:xfrm>
          <a:prstGeom prst="rect">
            <a:avLst/>
          </a:prstGeom>
          <a:noFill/>
        </p:spPr>
      </p:pic>
      <p:pic>
        <p:nvPicPr>
          <p:cNvPr id="3" name="Picture 35" descr="D:\Nueva carpeta\Mis Imágenes\cumpleaños\felizcumplecolorines2gm7gi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36912"/>
            <a:ext cx="6553850" cy="3938464"/>
          </a:xfrm>
          <a:prstGeom prst="rect">
            <a:avLst/>
          </a:prstGeom>
          <a:noFill/>
        </p:spPr>
      </p:pic>
      <p:pic>
        <p:nvPicPr>
          <p:cNvPr id="4" name="Picture 37" descr="D:\Nueva carpeta\Mis Imágenes\cumpleaños\7ecb0028f953f2c1182d9012e50aa06f.jp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"/>
            <a:ext cx="5544616" cy="206084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D:\Nueva carpeta\Mis Imágenes\cumpleaños\1FA6x-3NM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23813"/>
            <a:ext cx="9167813" cy="6907213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193" name="Picture 1" descr="D:\Nueva carpeta\Mis Imágenes\cumpleaños\37hgfj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3203848" cy="3429000"/>
            </a:xfrm>
            <a:prstGeom prst="rect">
              <a:avLst/>
            </a:prstGeom>
            <a:noFill/>
          </p:spPr>
        </p:pic>
        <p:pic>
          <p:nvPicPr>
            <p:cNvPr id="7" name="Picture 1" descr="D:\Nueva carpeta\Mis Imágenes\cumpleaños\37hgfj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31840" y="0"/>
              <a:ext cx="2880320" cy="3429000"/>
            </a:xfrm>
            <a:prstGeom prst="rect">
              <a:avLst/>
            </a:prstGeom>
            <a:noFill/>
          </p:spPr>
        </p:pic>
        <p:pic>
          <p:nvPicPr>
            <p:cNvPr id="8" name="Picture 1" descr="D:\Nueva carpeta\Mis Imágenes\cumpleaños\37hgfj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40152" y="0"/>
              <a:ext cx="3203848" cy="3429000"/>
            </a:xfrm>
            <a:prstGeom prst="rect">
              <a:avLst/>
            </a:prstGeom>
            <a:noFill/>
          </p:spPr>
        </p:pic>
        <p:pic>
          <p:nvPicPr>
            <p:cNvPr id="9" name="Picture 1" descr="D:\Nueva carpeta\Mis Imágenes\cumpleaños\37hgfj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3429000"/>
              <a:ext cx="3203848" cy="3429000"/>
            </a:xfrm>
            <a:prstGeom prst="rect">
              <a:avLst/>
            </a:prstGeom>
            <a:noFill/>
          </p:spPr>
        </p:pic>
        <p:pic>
          <p:nvPicPr>
            <p:cNvPr id="10" name="Picture 1" descr="D:\Nueva carpeta\Mis Imágenes\cumpleaños\37hgfj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31840" y="3429000"/>
              <a:ext cx="2880320" cy="3429000"/>
            </a:xfrm>
            <a:prstGeom prst="rect">
              <a:avLst/>
            </a:prstGeom>
            <a:noFill/>
          </p:spPr>
        </p:pic>
        <p:pic>
          <p:nvPicPr>
            <p:cNvPr id="11" name="Picture 1" descr="D:\Nueva carpeta\Mis Imágenes\cumpleaños\37hgfj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40152" y="3429000"/>
              <a:ext cx="3203848" cy="342900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395536" y="1124744"/>
            <a:ext cx="5112568" cy="3096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Espero que cuando soples las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velas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cumplan todas tus deseos, el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mío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que tengas un cumpleaños lleno de amor y felicidad. </a:t>
            </a: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¡Pásalo requetebién!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" name="Picture 2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5373216"/>
            <a:ext cx="2943225" cy="1028701"/>
          </a:xfrm>
          <a:prstGeom prst="rect">
            <a:avLst/>
          </a:prstGeom>
          <a:noFill/>
        </p:spPr>
      </p:pic>
      <p:pic>
        <p:nvPicPr>
          <p:cNvPr id="5" name="Picture 2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653136"/>
            <a:ext cx="1171575" cy="97155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7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¡¡¡Feliz Cumple Colacho!!! 2016\Imágenes\11 - 245lo5l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20638"/>
            <a:ext cx="9167813" cy="6900863"/>
          </a:xfrm>
          <a:prstGeom prst="rect">
            <a:avLst/>
          </a:prstGeom>
          <a:noFill/>
        </p:spPr>
      </p:pic>
      <p:pic>
        <p:nvPicPr>
          <p:cNvPr id="5122" name="Picture 2" descr="D:\Nueva carpeta\PPS DE CREACION PROPIA - EXCLUSIVOS\- ¡¡¡Feliz Cumple Colacho!!! 2016\Imágenes\11 - 245lo5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6700" cy="68881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Nueva carpeta\PPS DE CREACION PROPIA - EXCLUSIVOS\- ¡¡¡Feliz Cumple Colacho!!! 2016\Imágenes\Sin título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3" y="0"/>
            <a:ext cx="922972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548680"/>
            <a:ext cx="40324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Vivir la vida sin amistad es </a:t>
            </a:r>
            <a:r>
              <a:rPr lang="es-ES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vivirla </a:t>
            </a:r>
            <a:r>
              <a:rPr lang="es-ES" sz="32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en agonía, por eso mismo </a:t>
            </a:r>
            <a:r>
              <a:rPr lang="es-ES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hoy amigo, </a:t>
            </a:r>
          </a:p>
          <a:p>
            <a:pPr algn="ctr"/>
            <a:r>
              <a:rPr lang="es-ES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 </a:t>
            </a:r>
            <a:r>
              <a:rPr lang="es-ES" sz="32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quiero agradecerte la dicha que me hace sentir el saber que puedo contar contigo. Que tengas un </a:t>
            </a:r>
            <a:r>
              <a:rPr lang="es-ES" sz="32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feliz cumpleaños</a:t>
            </a:r>
            <a:r>
              <a:rPr lang="es-ES" sz="32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63500">
                    <a:srgbClr val="361E00"/>
                  </a:glow>
                </a:effectLst>
                <a:latin typeface="Script MT Bold" pitchFamily="66" charset="0"/>
              </a:rPr>
              <a:t>, y que sean muchos, muchos más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4572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4572000" y="0"/>
            <a:ext cx="4572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Nueva carpeta\PPS DE CREACION PROPIA - EXCLUSIVOS\- ¡¡¡Feliz Cumple Colacho!!! 2016\Imágenes\12 - felicidades-globos-de-colores-y-mensaje-cumple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grpSp>
        <p:nvGrpSpPr>
          <p:cNvPr id="61" name="60 Grupo"/>
          <p:cNvGrpSpPr/>
          <p:nvPr/>
        </p:nvGrpSpPr>
        <p:grpSpPr>
          <a:xfrm>
            <a:off x="-19050" y="0"/>
            <a:ext cx="9144000" cy="5013176"/>
            <a:chOff x="0" y="0"/>
            <a:chExt cx="8328248" cy="4581128"/>
          </a:xfrm>
        </p:grpSpPr>
        <p:pic>
          <p:nvPicPr>
            <p:cNvPr id="2087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76056" y="2204864"/>
              <a:ext cx="1524000" cy="2160240"/>
            </a:xfrm>
            <a:prstGeom prst="rect">
              <a:avLst/>
            </a:prstGeom>
            <a:noFill/>
          </p:spPr>
        </p:pic>
        <p:pic>
          <p:nvPicPr>
            <p:cNvPr id="52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0"/>
              <a:ext cx="1524000" cy="2276872"/>
            </a:xfrm>
            <a:prstGeom prst="rect">
              <a:avLst/>
            </a:prstGeom>
            <a:noFill/>
          </p:spPr>
        </p:pic>
        <p:pic>
          <p:nvPicPr>
            <p:cNvPr id="53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475656" y="0"/>
              <a:ext cx="1524000" cy="2204864"/>
            </a:xfrm>
            <a:prstGeom prst="rect">
              <a:avLst/>
            </a:prstGeom>
            <a:noFill/>
          </p:spPr>
        </p:pic>
        <p:pic>
          <p:nvPicPr>
            <p:cNvPr id="54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71800" y="476672"/>
              <a:ext cx="1944216" cy="2060848"/>
            </a:xfrm>
            <a:prstGeom prst="rect">
              <a:avLst/>
            </a:prstGeom>
            <a:noFill/>
          </p:spPr>
        </p:pic>
        <p:pic>
          <p:nvPicPr>
            <p:cNvPr id="55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051720" y="2132856"/>
              <a:ext cx="1524000" cy="2016224"/>
            </a:xfrm>
            <a:prstGeom prst="rect">
              <a:avLst/>
            </a:prstGeom>
            <a:noFill/>
          </p:spPr>
        </p:pic>
        <p:pic>
          <p:nvPicPr>
            <p:cNvPr id="56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3528" y="2348880"/>
              <a:ext cx="1656184" cy="2232248"/>
            </a:xfrm>
            <a:prstGeom prst="rect">
              <a:avLst/>
            </a:prstGeom>
            <a:noFill/>
          </p:spPr>
        </p:pic>
        <p:pic>
          <p:nvPicPr>
            <p:cNvPr id="57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16016" y="332656"/>
              <a:ext cx="1668016" cy="1872208"/>
            </a:xfrm>
            <a:prstGeom prst="rect">
              <a:avLst/>
            </a:prstGeom>
            <a:noFill/>
          </p:spPr>
        </p:pic>
        <p:pic>
          <p:nvPicPr>
            <p:cNvPr id="58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63888" y="2276872"/>
              <a:ext cx="1524000" cy="2304256"/>
            </a:xfrm>
            <a:prstGeom prst="rect">
              <a:avLst/>
            </a:prstGeom>
            <a:noFill/>
          </p:spPr>
        </p:pic>
        <p:pic>
          <p:nvPicPr>
            <p:cNvPr id="59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372200" y="260648"/>
              <a:ext cx="1956048" cy="1872208"/>
            </a:xfrm>
            <a:prstGeom prst="rect">
              <a:avLst/>
            </a:prstGeom>
            <a:noFill/>
          </p:spPr>
        </p:pic>
        <p:pic>
          <p:nvPicPr>
            <p:cNvPr id="60" name="Picture 39" descr="D:\Nueva carpeta\Mis Imágenes\cumpleaños\c061d0a6a74e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32240" y="1988840"/>
              <a:ext cx="1524000" cy="2376264"/>
            </a:xfrm>
            <a:prstGeom prst="rect">
              <a:avLst/>
            </a:prstGeom>
            <a:noFill/>
          </p:spPr>
        </p:pic>
      </p:grpSp>
      <p:sp>
        <p:nvSpPr>
          <p:cNvPr id="26" name="25 CuadroTexto"/>
          <p:cNvSpPr txBox="1"/>
          <p:nvPr/>
        </p:nvSpPr>
        <p:spPr>
          <a:xfrm>
            <a:off x="611560" y="2636912"/>
            <a:ext cx="2366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Diciembre 2016</a:t>
            </a:r>
            <a:endParaRPr lang="es-ES_tradnl" sz="2800" dirty="0">
              <a:solidFill>
                <a:srgbClr val="0000FF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611560" y="3212976"/>
            <a:ext cx="43286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Música : Javier Ginés</a:t>
            </a:r>
          </a:p>
          <a:p>
            <a:r>
              <a:rPr lang="es-ES" sz="2800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Felicidades en tu cumpleaños</a:t>
            </a:r>
          </a:p>
        </p:txBody>
      </p:sp>
      <p:pic>
        <p:nvPicPr>
          <p:cNvPr id="3075" name="Picture 3" descr="D:\Nueva carpeta\Mis Imágenes\Nombre\nombre-.-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4620286"/>
            <a:ext cx="1324669" cy="1824121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>
            <a:off x="0" y="0"/>
            <a:ext cx="3059832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1475656" y="342900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flipV="1">
            <a:off x="1547664" y="0"/>
            <a:ext cx="3024336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668344" y="3429000"/>
            <a:ext cx="1475656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Triángulo rectángulo"/>
          <p:cNvSpPr/>
          <p:nvPr/>
        </p:nvSpPr>
        <p:spPr>
          <a:xfrm flipV="1">
            <a:off x="0" y="0"/>
            <a:ext cx="1547664" cy="35814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7668344" y="0"/>
            <a:ext cx="1475656" cy="35814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40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243</Words>
  <Application>Microsoft Office PowerPoint</Application>
  <PresentationFormat>Presentación en pantalla (4:3)</PresentationFormat>
  <Paragraphs>23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83</cp:revision>
  <dcterms:created xsi:type="dcterms:W3CDTF">2016-12-20T22:20:36Z</dcterms:created>
  <dcterms:modified xsi:type="dcterms:W3CDTF">2016-12-25T21:17:50Z</dcterms:modified>
</cp:coreProperties>
</file>