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57" r:id="rId5"/>
    <p:sldId id="267" r:id="rId6"/>
    <p:sldId id="259" r:id="rId7"/>
    <p:sldId id="269" r:id="rId8"/>
    <p:sldId id="260" r:id="rId9"/>
    <p:sldId id="273" r:id="rId10"/>
    <p:sldId id="261" r:id="rId11"/>
    <p:sldId id="275" r:id="rId12"/>
    <p:sldId id="262" r:id="rId13"/>
    <p:sldId id="277" r:id="rId14"/>
    <p:sldId id="276" r:id="rId15"/>
    <p:sldId id="263" r:id="rId16"/>
    <p:sldId id="268" r:id="rId17"/>
    <p:sldId id="264" r:id="rId18"/>
    <p:sldId id="278" r:id="rId19"/>
    <p:sldId id="265" r:id="rId20"/>
    <p:sldId id="279" r:id="rId21"/>
    <p:sldId id="280" r:id="rId22"/>
    <p:sldId id="270" r:id="rId23"/>
    <p:sldId id="281" r:id="rId24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AqMtZXARCUReSpqQrHVIg==" hashData="DHrYg0IXU2tldxm4v9/dRpii6/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96633"/>
    <a:srgbClr val="69AED9"/>
    <a:srgbClr val="0066FF"/>
    <a:srgbClr val="0033CC"/>
    <a:srgbClr val="5875EE"/>
    <a:srgbClr val="CFBA91"/>
    <a:srgbClr val="A08246"/>
    <a:srgbClr val="8B03B5"/>
    <a:srgbClr val="6E0290"/>
    <a:srgbClr val="AC42F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90" y="-12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BA879-8BAD-4EFD-951F-A52D9BE51F36}" type="datetimeFigureOut">
              <a:rPr lang="es-ES_tradnl" smtClean="0"/>
              <a:pPr/>
              <a:t>11/01/2017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DD743-5897-45B5-B995-14451114D5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1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9.png"/><Relationship Id="rId4" Type="http://schemas.openxmlformats.org/officeDocument/2006/relationships/image" Target="../media/image4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5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D:\Nueva carpeta\PPS DE CREACION PROPIA - EXCLUSIVOS\- ¡¡Feliz Cumple Ayoze!! 2017\Imágenes\11JRy-5b1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50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268760"/>
            <a:ext cx="1638300" cy="752476"/>
          </a:xfrm>
          <a:prstGeom prst="rect">
            <a:avLst/>
          </a:prstGeom>
          <a:noFill/>
        </p:spPr>
      </p:pic>
      <p:pic>
        <p:nvPicPr>
          <p:cNvPr id="10252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988840"/>
            <a:ext cx="2238375" cy="752476"/>
          </a:xfrm>
          <a:prstGeom prst="rect">
            <a:avLst/>
          </a:prstGeom>
          <a:noFill/>
        </p:spPr>
      </p:pic>
      <p:pic>
        <p:nvPicPr>
          <p:cNvPr id="10256" name="Picture 1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861048"/>
            <a:ext cx="1314450" cy="657226"/>
          </a:xfrm>
          <a:prstGeom prst="rect">
            <a:avLst/>
          </a:prstGeom>
          <a:noFill/>
        </p:spPr>
      </p:pic>
      <p:pic>
        <p:nvPicPr>
          <p:cNvPr id="10258" name="Picture 1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340768"/>
            <a:ext cx="514350" cy="720080"/>
          </a:xfrm>
          <a:prstGeom prst="rect">
            <a:avLst/>
          </a:prstGeom>
          <a:noFill/>
        </p:spPr>
      </p:pic>
      <p:pic>
        <p:nvPicPr>
          <p:cNvPr id="10260" name="Picture 20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6096" y="2852936"/>
            <a:ext cx="514350" cy="680468"/>
          </a:xfrm>
          <a:prstGeom prst="rect">
            <a:avLst/>
          </a:prstGeom>
          <a:noFill/>
        </p:spPr>
      </p:pic>
      <p:pic>
        <p:nvPicPr>
          <p:cNvPr id="10268" name="Picture 28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640" y="5949280"/>
            <a:ext cx="2232248" cy="737618"/>
          </a:xfrm>
          <a:prstGeom prst="rect">
            <a:avLst/>
          </a:prstGeom>
          <a:noFill/>
        </p:spPr>
      </p:pic>
      <p:pic>
        <p:nvPicPr>
          <p:cNvPr id="10270" name="Picture 30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79712" y="5157192"/>
            <a:ext cx="925816" cy="780810"/>
          </a:xfrm>
          <a:prstGeom prst="rect">
            <a:avLst/>
          </a:prstGeom>
          <a:noFill/>
        </p:spPr>
      </p:pic>
      <p:pic>
        <p:nvPicPr>
          <p:cNvPr id="10272" name="Picture 32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63888" y="2852936"/>
            <a:ext cx="1827659" cy="73283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1537465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1537465" y="0"/>
            <a:ext cx="1537465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>
            <a:off x="3033948" y="0"/>
            <a:ext cx="1537465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4572000" y="0"/>
            <a:ext cx="1537465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6110052" y="0"/>
            <a:ext cx="1537465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>
            <a:off x="7606535" y="0"/>
            <a:ext cx="1537465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953">
    <p:sndAc>
      <p:stSnd>
        <p:snd r:embed="rId2" name="Cumpleaños Ayoze 201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0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21" name="Picture 25" descr="D:\Nueva carpeta\PPS DE CREACION PROPIA - EXCLUSIVOS\- ¡¡Feliz Cumple Ayoze!! 2017\Imágenes\Entr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9703" name="Picture 7" descr="D:\Nueva carpeta\Mis Imágenes\Doll\mytube5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2420888"/>
            <a:ext cx="1296144" cy="3999077"/>
          </a:xfrm>
          <a:prstGeom prst="rect">
            <a:avLst/>
          </a:prstGeom>
          <a:noFill/>
        </p:spPr>
      </p:pic>
      <p:pic>
        <p:nvPicPr>
          <p:cNvPr id="29708" name="Picture 1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861048"/>
            <a:ext cx="4191000" cy="720080"/>
          </a:xfrm>
          <a:prstGeom prst="rect">
            <a:avLst/>
          </a:prstGeom>
          <a:noFill/>
          <a:effectLst>
            <a:glow rad="63500">
              <a:srgbClr val="000000">
                <a:alpha val="40000"/>
              </a:srgbClr>
            </a:glow>
          </a:effectLst>
        </p:spPr>
      </p:pic>
      <p:pic>
        <p:nvPicPr>
          <p:cNvPr id="29710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1412776"/>
            <a:ext cx="3240360" cy="715517"/>
          </a:xfrm>
          <a:prstGeom prst="rect">
            <a:avLst/>
          </a:prstGeom>
          <a:noFill/>
          <a:effectLst>
            <a:glow rad="63500">
              <a:srgbClr val="000000">
                <a:alpha val="40000"/>
              </a:srgbClr>
            </a:glow>
          </a:effectLst>
        </p:spPr>
      </p:pic>
      <p:pic>
        <p:nvPicPr>
          <p:cNvPr id="29712" name="Picture 1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2564904"/>
            <a:ext cx="3681983" cy="720080"/>
          </a:xfrm>
          <a:prstGeom prst="rect">
            <a:avLst/>
          </a:prstGeom>
          <a:noFill/>
          <a:effectLst>
            <a:glow rad="63500">
              <a:srgbClr val="000000">
                <a:alpha val="40000"/>
              </a:srgbClr>
            </a:glow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¡¡Feliz Cumple Ayoze!! 2017\Imágenes\Imagen14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11960" y="3140968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000066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 llegar el cumpleaños de un amigo, siempre tratamos de buscar el mejor regalo. </a:t>
            </a:r>
          </a:p>
        </p:txBody>
      </p:sp>
      <p:pic>
        <p:nvPicPr>
          <p:cNvPr id="9226" name="Picture 10" descr="Resultado de imagen de interrogante sin fond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332656"/>
            <a:ext cx="1800200" cy="2637357"/>
          </a:xfrm>
          <a:prstGeom prst="rect">
            <a:avLst/>
          </a:prstGeom>
          <a:noFill/>
        </p:spPr>
      </p:pic>
      <p:pic>
        <p:nvPicPr>
          <p:cNvPr id="9217" name="Picture 1" descr="D:\Nueva carpeta\PPS DE CREACION PROPIA - EXCLUSIVOS\- ¡¡Feliz Cumple Ayoze!! 2017\Imágenes\Holidays_Birthday_465794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4797152"/>
            <a:ext cx="59766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CC"/>
                </a:solidFill>
                <a:effectLst>
                  <a:glow rad="63500">
                    <a:srgbClr val="5028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</a:t>
            </a:r>
            <a:r>
              <a:rPr lang="es-ES" sz="2800" b="1" dirty="0">
                <a:solidFill>
                  <a:srgbClr val="FFFFCC"/>
                </a:solidFill>
                <a:effectLst>
                  <a:glow rad="63500">
                    <a:srgbClr val="5028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ocasiones el mejor presente no es un regalo material sino algo mucho más especial, como </a:t>
            </a:r>
            <a:r>
              <a:rPr lang="es-ES" sz="2800" b="1" dirty="0" smtClean="0">
                <a:solidFill>
                  <a:srgbClr val="FFFFCC"/>
                </a:solidFill>
                <a:effectLst>
                  <a:glow rad="63500">
                    <a:srgbClr val="5028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estos </a:t>
            </a:r>
            <a:r>
              <a:rPr lang="es-ES" sz="2800" b="1" dirty="0">
                <a:solidFill>
                  <a:srgbClr val="FFFFCC"/>
                </a:solidFill>
                <a:effectLst>
                  <a:glow rad="63500">
                    <a:srgbClr val="5028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siete regalos </a:t>
            </a:r>
            <a:r>
              <a:rPr lang="es-ES" sz="2800" b="1" dirty="0" smtClean="0">
                <a:solidFill>
                  <a:srgbClr val="FFFFCC"/>
                </a:solidFill>
                <a:effectLst>
                  <a:glow rad="63500">
                    <a:srgbClr val="5028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en este día te quiero dar.</a:t>
            </a:r>
            <a:endParaRPr lang="es-ES_tradnl" sz="2800" b="1" dirty="0">
              <a:solidFill>
                <a:srgbClr val="FFFFCC"/>
              </a:solidFill>
              <a:effectLst>
                <a:glow rad="63500">
                  <a:srgbClr val="5028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222" name="AutoShape 6" descr="Resultado de imagen de interrogante sin fond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9224" name="AutoShape 8" descr="Resultado de imagen de interrogante sin fond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4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:\Nueva carpeta\PPS DE CREACION PROPIA - EXCLUSIVOS\- ¡¡Feliz Cumple Ayoze!! 2017\Imágenes\Closeup_Heart_Gifts_4261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067944" y="548680"/>
            <a:ext cx="40286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n>
                  <a:solidFill>
                    <a:srgbClr val="7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El regalo del Amor</a:t>
            </a:r>
            <a:endParaRPr lang="es-ES_tradnl" sz="4000" dirty="0">
              <a:ln>
                <a:solidFill>
                  <a:srgbClr val="700000"/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7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Nueva carpeta\PPS DE CREACION PROPIA - EXCLUSIVOS\- ¡¡Feliz Cumple Ayoze!! 2017\Imágenes\Sky_Toy_balloon_Heart_435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5373216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El </a:t>
            </a:r>
            <a:r>
              <a:rPr lang="es-ES" sz="28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amor es un regalo especial </a:t>
            </a:r>
            <a:r>
              <a:rPr lang="es-ES" sz="28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que, cuando lo recibes, lo puedes </a:t>
            </a:r>
            <a:r>
              <a:rPr lang="es-ES" sz="28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dar una y otra </a:t>
            </a:r>
            <a:r>
              <a:rPr lang="es-ES" sz="28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vez.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95536" y="332656"/>
            <a:ext cx="28803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b="1" dirty="0" smtClean="0">
                <a:ln>
                  <a:solidFill>
                    <a:srgbClr val="7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doy El Regalo del Amor</a:t>
            </a:r>
            <a:endParaRPr lang="es-ES_tradnl" sz="3000" b="1" dirty="0">
              <a:ln>
                <a:solidFill>
                  <a:srgbClr val="7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4" descr="D:\Nueva carpeta\PPS DE CREACION PROPIA - EXCLUSIVOS\- ¡¡Feliz Cumple Ayoze!! 2017\Imágenes\globos-y-confetti-dorados-para-una-fiesta_1048-15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43608" y="4293096"/>
            <a:ext cx="66749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361B00"/>
                  </a:solidFill>
                </a:ln>
                <a:solidFill>
                  <a:srgbClr val="996633"/>
                </a:solidFill>
                <a:latin typeface="Script MT Bold" pitchFamily="66" charset="0"/>
              </a:rPr>
              <a:t>Puedes encontrar el amor en tu familia, en tus amigos y mucho más.</a:t>
            </a:r>
          </a:p>
          <a:p>
            <a:pPr algn="ctr"/>
            <a:r>
              <a:rPr lang="es-ES" sz="2800" dirty="0" smtClean="0">
                <a:ln>
                  <a:solidFill>
                    <a:srgbClr val="361B00"/>
                  </a:solidFill>
                </a:ln>
                <a:solidFill>
                  <a:srgbClr val="996633"/>
                </a:solidFill>
                <a:latin typeface="Script MT Bold" pitchFamily="66" charset="0"/>
              </a:rPr>
              <a:t>Cuando compartes el amor,  vuelve hacía ti de muchas maneras distintas. </a:t>
            </a:r>
            <a:endParaRPr lang="es-ES" sz="2800" dirty="0">
              <a:ln>
                <a:solidFill>
                  <a:srgbClr val="361B00"/>
                </a:solidFill>
              </a:ln>
              <a:solidFill>
                <a:srgbClr val="996633"/>
              </a:solidFill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8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D:\Nueva carpeta\PPS DE CREACION PROPIA - EXCLUSIVOS\- ¡¡Feliz Cumple Ayoze!! 2017\Imágenes\20255_218697184074_218478774074_3039871_1965095_n+ri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95736" y="476672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Regalo de la Risa</a:t>
            </a:r>
            <a:endParaRPr lang="es-ES_tradnl" sz="40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64400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4644008" y="0"/>
            <a:ext cx="4499992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7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D:\Nueva carpeta\PPS DE CREACION PROPIA - EXCLUSIVOS\- ¡¡Feliz Cumple Ayoze!! 2017\Imágenes\Winter_Little_girls_4649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1700808"/>
            <a:ext cx="374441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</a:t>
            </a: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risa es contagiosa y cuanto más te ríes, más harás reír a otras personas. </a:t>
            </a:r>
          </a:p>
          <a:p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la risa llene tu casa, alivie tu estrés </a:t>
            </a:r>
            <a:endParaRPr lang="es-E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fortalezca tus amistades. </a:t>
            </a:r>
            <a:endParaRPr lang="es-E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27584" y="332656"/>
            <a:ext cx="5083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doy El Regalo De La Risa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" name="Picture 2" descr="D:\Nueva carpeta\PPS DE CREACION PROPIA - EXCLUSIVOS\- ¡¡Feliz Cumple Ayoze!! 2017\Imágenes\mujer-en-vestido-rojo-acostada-primave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5536" y="4725144"/>
            <a:ext cx="29523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glow rad="63500">
                    <a:srgbClr val="18210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dejes pasar un día sin reír; es muy bueno para tu salud.</a:t>
            </a:r>
            <a:endParaRPr lang="es-ES" sz="2800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FFFF00"/>
              </a:solidFill>
              <a:effectLst>
                <a:glow rad="63500">
                  <a:srgbClr val="18210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5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6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A96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¡¡Feliz Cumple Ayoze!! 2017\Imágenes\spr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475656" y="404664"/>
            <a:ext cx="64411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ln>
                  <a:solidFill>
                    <a:srgbClr val="00153E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Regalo de Vivir al Máximo</a:t>
            </a:r>
            <a:endParaRPr lang="es-ES_tradnl" sz="4000" b="1" dirty="0">
              <a:ln>
                <a:solidFill>
                  <a:srgbClr val="00153E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3" descr="D:\Nueva carpeta\Mis Imágenes\Fondos\292089_10150326447834075_218478774074_8067934_526512548_n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6" name="Picture 2" descr="D:\Nueva carpeta\PPS DE CREACION PROPIA - EXCLUSIVOS\- ¡¡Feliz Cumple Ayoze!! 2017\Imágenes\FELICIDADES (2)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79712" y="1673423"/>
              <a:ext cx="5029301" cy="5184577"/>
            </a:xfrm>
            <a:prstGeom prst="rect">
              <a:avLst/>
            </a:prstGeom>
            <a:noFill/>
            <a:effectLst>
              <a:softEdge rad="635000"/>
            </a:effectLst>
          </p:spPr>
        </p:pic>
        <p:sp>
          <p:nvSpPr>
            <p:cNvPr id="7" name="6 CuadroTexto"/>
            <p:cNvSpPr txBox="1"/>
            <p:nvPr/>
          </p:nvSpPr>
          <p:spPr>
            <a:xfrm rot="20495799">
              <a:off x="4808132" y="6002377"/>
              <a:ext cx="13035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chemeClr val="accent5">
                      <a:lumMod val="75000"/>
                    </a:schemeClr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chemeClr val="accent5">
                      <a:lumMod val="75000"/>
                    </a:schemeClr>
                  </a:solidFill>
                  <a:latin typeface="Vivaldi" pitchFamily="66" charset="0"/>
                </a:rPr>
                <a:t> Margarita</a:t>
              </a:r>
              <a:endParaRPr lang="es-ES_tradnl" sz="1600" b="1" dirty="0">
                <a:solidFill>
                  <a:schemeClr val="accent5">
                    <a:lumMod val="75000"/>
                  </a:schemeClr>
                </a:solidFill>
                <a:latin typeface="Vivaldi" pitchFamily="66" charset="0"/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2267744" y="1484784"/>
              <a:ext cx="424847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5400" b="1" i="1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¡¡Felicidades!!</a:t>
              </a:r>
              <a:endParaRPr lang="es-ES_tradnl" sz="5400" b="1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endParaRPr>
            </a:p>
          </p:txBody>
        </p:sp>
      </p:grpSp>
      <p:sp>
        <p:nvSpPr>
          <p:cNvPr id="9" name="8 Rectángulo"/>
          <p:cNvSpPr/>
          <p:nvPr/>
        </p:nvSpPr>
        <p:spPr>
          <a:xfrm>
            <a:off x="1619673" y="332656"/>
            <a:ext cx="56886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doy el regalo de </a:t>
            </a:r>
          </a:p>
          <a:p>
            <a:pPr algn="ctr"/>
            <a:r>
              <a:rPr lang="es-ES" sz="3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Vivir al Máximo.</a:t>
            </a:r>
            <a:endParaRPr lang="es-ES" sz="36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580112" y="4005064"/>
            <a:ext cx="22322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días que vivimos nunca se volverán a repetir.</a:t>
            </a:r>
            <a:endParaRPr lang="es-ES_tradnl" sz="28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259632" y="3356992"/>
            <a:ext cx="19442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Cada día es un regalo para vivir la vida al máximo. </a:t>
            </a:r>
          </a:p>
        </p:txBody>
      </p:sp>
      <p:pic>
        <p:nvPicPr>
          <p:cNvPr id="12" name="Picture 4" descr="D:\Nueva carpeta\PPS DE CREACION PROPIA - EXCLUSIVOS\- ¡¡Feliz Cumple Ayoze!! 2017\Imágenes\1FA6x-2uP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 rot="21360323">
            <a:off x="3486510" y="1133695"/>
            <a:ext cx="50166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            Cada </a:t>
            </a:r>
            <a:r>
              <a:rPr lang="es-E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nuevo día tienes la </a:t>
            </a:r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  </a:t>
            </a:r>
          </a:p>
          <a:p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        oportunidad </a:t>
            </a:r>
            <a:r>
              <a:rPr lang="es-E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de </a:t>
            </a:r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vivir algo     </a:t>
            </a:r>
          </a:p>
          <a:p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      totalmente  diferente.</a:t>
            </a:r>
          </a:p>
          <a:p>
            <a:pPr algn="ctr"/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Tienes la capacidad de hacer que cada día sea único</a:t>
            </a:r>
          </a:p>
          <a:p>
            <a:pPr algn="ctr"/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 e irrepetible.   </a:t>
            </a:r>
            <a:endParaRPr lang="es-ES" sz="28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</p:txBody>
      </p:sp>
      <p:pic>
        <p:nvPicPr>
          <p:cNvPr id="14" name="Picture 6" descr="D:\Nueva carpeta\PPS DE CREACION PROPIA - EXCLUSIVOS\- ¡¡Feliz Cumple Ayoze!! 2017\Imágenes\CUMPLEAÑOS (17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60649"/>
            <a:ext cx="1944216" cy="3096344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31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3074" name="Picture 2" descr="D:\Nueva carpeta\PPS DE CREACION PROPIA - EXCLUSIVOS\- ¡¡Feliz Cumple Ayoze!! 2017\Imágenes\13 - 1uLKE-2OR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548680"/>
            <a:ext cx="34563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Regalo de No Preocuparte</a:t>
            </a:r>
            <a:endParaRPr lang="es-ES_tradnl" sz="4000" b="1" dirty="0">
              <a:ln>
                <a:solidFill>
                  <a:srgbClr val="00B05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7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E3BBF5"/>
            </a:gs>
            <a:gs pos="100000">
              <a:srgbClr val="DABBE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8A764"/>
              </a:gs>
              <a:gs pos="50000">
                <a:srgbClr val="D8A1F1"/>
              </a:gs>
              <a:gs pos="100000">
                <a:srgbClr val="CFA6D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" name="Picture 2" descr="D:\Nueva carpeta\PPS DE CREACION PROPIA - EXCLUSIVOS\- ¡¡Feliz Cumple Ayoze!! 2017\Imágenes\love-under-the-s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627784" y="548680"/>
            <a:ext cx="3744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doy El Regalo de </a:t>
            </a:r>
          </a:p>
          <a:p>
            <a:pPr algn="ctr"/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Preocuparte.</a:t>
            </a:r>
            <a:endParaRPr lang="es-ES" sz="32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63688" y="1700808"/>
            <a:ext cx="4464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E0F0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preocupaciones son emociones desperdiciadas.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547664" y="2636912"/>
            <a:ext cx="46440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E0F0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Recuerda que las circunstancias no tienen ningún componente emocional, a menos que tu se las otorgues. </a:t>
            </a:r>
            <a:endParaRPr lang="es-ES" sz="2800" b="1" dirty="0">
              <a:ln>
                <a:solidFill>
                  <a:srgbClr val="1E0F00"/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9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  <p:bldP spid="6" grpId="0"/>
      <p:bldP spid="7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¡¡Feliz Cumple Ayoze!! 2017\Imágenes\ARA (847)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1113"/>
            <a:ext cx="9180513" cy="68818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rot="21268912">
            <a:off x="845215" y="1190645"/>
            <a:ext cx="59324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E0F00"/>
                  </a:solidFill>
                </a:ln>
                <a:solidFill>
                  <a:srgbClr val="64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Vive </a:t>
            </a:r>
            <a:r>
              <a:rPr lang="es-ES" sz="2800" b="1" dirty="0">
                <a:ln>
                  <a:solidFill>
                    <a:srgbClr val="1E0F00"/>
                  </a:solidFill>
                </a:ln>
                <a:solidFill>
                  <a:srgbClr val="64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tus días sin preocupaciones. </a:t>
            </a:r>
            <a:endParaRPr lang="es-ES" sz="2800" b="1" dirty="0" smtClean="0">
              <a:ln>
                <a:solidFill>
                  <a:srgbClr val="1E0F00"/>
                </a:solidFill>
              </a:ln>
              <a:solidFill>
                <a:srgbClr val="643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1E0F00"/>
                  </a:solidFill>
                </a:ln>
                <a:solidFill>
                  <a:srgbClr val="64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</a:t>
            </a:r>
            <a:r>
              <a:rPr lang="es-ES" sz="2800" b="1" dirty="0">
                <a:ln>
                  <a:solidFill>
                    <a:srgbClr val="1E0F00"/>
                  </a:solidFill>
                </a:ln>
                <a:solidFill>
                  <a:srgbClr val="64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estás preocupado por algo trata de no hacerlo. </a:t>
            </a:r>
            <a:endParaRPr lang="es-ES" sz="2800" b="1" dirty="0" smtClean="0">
              <a:ln>
                <a:solidFill>
                  <a:srgbClr val="1E0F00"/>
                </a:solidFill>
              </a:ln>
              <a:solidFill>
                <a:srgbClr val="643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1E0F00"/>
                  </a:solidFill>
                </a:ln>
                <a:solidFill>
                  <a:srgbClr val="64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</a:t>
            </a:r>
            <a:r>
              <a:rPr lang="es-ES" sz="2800" b="1" dirty="0">
                <a:ln>
                  <a:solidFill>
                    <a:srgbClr val="1E0F00"/>
                  </a:solidFill>
                </a:ln>
                <a:solidFill>
                  <a:srgbClr val="64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preocupaciones están fuera de nuestro control. </a:t>
            </a:r>
            <a:endParaRPr lang="es-ES" sz="2800" b="1" dirty="0" smtClean="0">
              <a:ln>
                <a:solidFill>
                  <a:srgbClr val="1E0F00"/>
                </a:solidFill>
              </a:ln>
              <a:solidFill>
                <a:srgbClr val="643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1E0F00"/>
                  </a:solidFill>
                </a:ln>
                <a:solidFill>
                  <a:srgbClr val="64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</a:t>
            </a:r>
            <a:r>
              <a:rPr lang="es-ES" sz="2800" b="1" dirty="0">
                <a:ln>
                  <a:solidFill>
                    <a:srgbClr val="1E0F00"/>
                  </a:solidFill>
                </a:ln>
                <a:solidFill>
                  <a:srgbClr val="64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manera que no tiene sentido preocuparse. </a:t>
            </a:r>
            <a:endParaRPr lang="es-ES" sz="2800" b="1" dirty="0" smtClean="0">
              <a:ln>
                <a:solidFill>
                  <a:srgbClr val="1E0F00"/>
                </a:solidFill>
              </a:ln>
              <a:solidFill>
                <a:srgbClr val="643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1E0F00"/>
                  </a:solidFill>
                </a:ln>
                <a:solidFill>
                  <a:srgbClr val="64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</a:t>
            </a:r>
            <a:r>
              <a:rPr lang="es-ES" sz="2800" b="1" dirty="0">
                <a:ln>
                  <a:solidFill>
                    <a:srgbClr val="1E0F00"/>
                  </a:solidFill>
                </a:ln>
                <a:solidFill>
                  <a:srgbClr val="64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90 % de las preocupaciones y pensamientos negativos, nunca ocurren, así que deja de preocuparte.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0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¡¡Feliz Cumple Ayoze!! 2017\Imágenes\smiley-face-on-bea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15616" y="332656"/>
            <a:ext cx="66470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Script MT Bold" pitchFamily="66" charset="0"/>
              </a:rPr>
              <a:t>El Regalo de Pensar en Positivo</a:t>
            </a:r>
            <a:endParaRPr lang="es-ES_tradnl" sz="4000" dirty="0">
              <a:ln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2500313" cy="6858000"/>
          </a:xfrm>
          <a:prstGeom prst="rtTriangle">
            <a:avLst/>
          </a:prstGeom>
          <a:solidFill>
            <a:srgbClr val="88B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0" y="0"/>
            <a:ext cx="2357438" cy="6858000"/>
          </a:xfrm>
          <a:prstGeom prst="rtTriangle">
            <a:avLst/>
          </a:prstGeom>
          <a:solidFill>
            <a:srgbClr val="88B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6715125" y="0"/>
            <a:ext cx="2428875" cy="6858000"/>
          </a:xfrm>
          <a:prstGeom prst="rtTriangle">
            <a:avLst/>
          </a:prstGeom>
          <a:solidFill>
            <a:srgbClr val="88B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6858000" y="0"/>
            <a:ext cx="2286000" cy="6858000"/>
          </a:xfrm>
          <a:prstGeom prst="rtTriangle">
            <a:avLst/>
          </a:prstGeom>
          <a:solidFill>
            <a:srgbClr val="88B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4572000" y="0"/>
            <a:ext cx="2357438" cy="6858000"/>
          </a:xfrm>
          <a:prstGeom prst="rtTriangle">
            <a:avLst/>
          </a:prstGeom>
          <a:solidFill>
            <a:srgbClr val="88B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0"/>
            <a:ext cx="2357438" cy="6858000"/>
          </a:xfrm>
          <a:prstGeom prst="rtTriangle">
            <a:avLst/>
          </a:prstGeom>
          <a:solidFill>
            <a:srgbClr val="88B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2286000" y="0"/>
            <a:ext cx="2286000" cy="6858000"/>
          </a:xfrm>
          <a:prstGeom prst="rtTriangle">
            <a:avLst/>
          </a:prstGeom>
          <a:solidFill>
            <a:srgbClr val="88B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357438" y="0"/>
            <a:ext cx="2214562" cy="6858000"/>
          </a:xfrm>
          <a:prstGeom prst="rtTriangle">
            <a:avLst/>
          </a:prstGeom>
          <a:solidFill>
            <a:srgbClr val="88B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7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B93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170" name="Picture 2" descr="D:\Nueva carpeta\PPS DE CREACION PROPIA - EXCLUSIVOS\- ¡¡Feliz Cumple Ayoze!! 2017\Imágenes\Camomiles_Gifts_Petals_4546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32040" y="2132856"/>
            <a:ext cx="399695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Encuentra </a:t>
            </a:r>
            <a:r>
              <a:rPr lang="es-ES" sz="2800" b="1" dirty="0">
                <a:ln w="3175"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parte positiva en todas las situaciones. </a:t>
            </a:r>
            <a:endParaRPr lang="es-ES" sz="2800" b="1" dirty="0" smtClean="0">
              <a:ln w="3175">
                <a:solidFill>
                  <a:srgbClr val="996633"/>
                </a:solidFill>
              </a:ln>
              <a:solidFill>
                <a:schemeClr val="bg1"/>
              </a:solidFill>
              <a:effectLst>
                <a:glow rad="63500">
                  <a:srgbClr val="321B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 w="3175"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</a:t>
            </a:r>
            <a:r>
              <a:rPr lang="es-ES" sz="2800" b="1" dirty="0">
                <a:ln w="3175"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buscas la encontrarás. </a:t>
            </a:r>
            <a:endParaRPr lang="es-ES" sz="2800" b="1" dirty="0" smtClean="0">
              <a:ln w="3175">
                <a:solidFill>
                  <a:srgbClr val="996633"/>
                </a:solidFill>
              </a:ln>
              <a:solidFill>
                <a:schemeClr val="bg1"/>
              </a:solidFill>
              <a:effectLst>
                <a:glow rad="63500">
                  <a:srgbClr val="321B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 w="3175"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</a:t>
            </a:r>
            <a:r>
              <a:rPr lang="es-ES" sz="2800" b="1" dirty="0">
                <a:ln w="3175"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importa lo que ocurra en tu vida, encuentra lo bueno</a:t>
            </a:r>
            <a:r>
              <a:rPr lang="es-ES" sz="2800" b="1" dirty="0" smtClean="0">
                <a:ln w="3175"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</a:t>
            </a:r>
          </a:p>
          <a:p>
            <a:pPr algn="ctr"/>
            <a:r>
              <a:rPr lang="es-ES" sz="2800" b="1" dirty="0" smtClean="0">
                <a:ln w="3175"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>
                <a:ln w="3175">
                  <a:solidFill>
                    <a:srgbClr val="996633"/>
                  </a:solidFill>
                </a:ln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 vida será más feliz.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355976" y="620688"/>
            <a:ext cx="41044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rgbClr val="996633"/>
                  </a:solidFill>
                </a:ln>
                <a:solidFill>
                  <a:srgbClr val="FFFF00"/>
                </a:solidFill>
                <a:effectLst>
                  <a:glow rad="63500">
                    <a:srgbClr val="9966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doy el regalo de  </a:t>
            </a:r>
          </a:p>
          <a:p>
            <a:pPr algn="ctr"/>
            <a:r>
              <a:rPr lang="es-ES" sz="3200" b="1" dirty="0" smtClean="0">
                <a:ln w="3175">
                  <a:solidFill>
                    <a:srgbClr val="996633"/>
                  </a:solidFill>
                </a:ln>
                <a:solidFill>
                  <a:srgbClr val="FFFF00"/>
                </a:solidFill>
                <a:effectLst>
                  <a:glow rad="63500">
                    <a:srgbClr val="9966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Pensar en Positivo</a:t>
            </a:r>
            <a:endParaRPr lang="es-ES" sz="3200" b="1" dirty="0">
              <a:ln w="3175">
                <a:solidFill>
                  <a:srgbClr val="996633"/>
                </a:solidFill>
              </a:ln>
              <a:solidFill>
                <a:srgbClr val="FFFF00"/>
              </a:solidFill>
              <a:effectLst>
                <a:glow rad="63500">
                  <a:srgbClr val="9966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7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5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42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D:\Nueva carpeta\PPS DE CREACION PROPIA - EXCLUSIVOS\- ¡¡Feliz Cumple Ayoze!! 2017\Imágenes\michael-grab-balanceando-piedras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763688" y="332656"/>
            <a:ext cx="50994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n>
                  <a:solidFill>
                    <a:srgbClr val="4C2600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Regalo del Equilibrio</a:t>
            </a:r>
            <a:endParaRPr lang="es-ES_tradnl" sz="4000" dirty="0">
              <a:ln>
                <a:solidFill>
                  <a:srgbClr val="4C2600"/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solidFill>
            <a:srgbClr val="724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6200000">
            <a:off x="3429000" y="1143000"/>
            <a:ext cx="6858000" cy="4572000"/>
          </a:xfrm>
          <a:prstGeom prst="flowChartExtract">
            <a:avLst/>
          </a:prstGeom>
          <a:solidFill>
            <a:srgbClr val="724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solidFill>
            <a:srgbClr val="724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1143000" y="1143000"/>
            <a:ext cx="6858000" cy="4572000"/>
          </a:xfrm>
          <a:prstGeom prst="flowChartMerge">
            <a:avLst/>
          </a:prstGeom>
          <a:solidFill>
            <a:srgbClr val="724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8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¡¡Feliz Cumple Ayoze!! 2017\Imágenes\03-C360_2015-10-25-13-50-38-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4869160"/>
            <a:ext cx="79928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  <a:t>Encuentra </a:t>
            </a:r>
            <a:r>
              <a:rPr lang="es-ES" sz="2800" dirty="0"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  <a:t>el equilibrio en tu vida para no cansarte de las cosas que tienes a tu alrededor.</a:t>
            </a:r>
            <a:br>
              <a:rPr lang="es-ES" sz="2800" dirty="0"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</a:br>
            <a:r>
              <a:rPr lang="es-ES" sz="2800" dirty="0"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  <a:t>Encuentra el equilibrio </a:t>
            </a:r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  <a:t>entre el tiempo </a:t>
            </a:r>
            <a:r>
              <a:rPr lang="es-ES" sz="2800" dirty="0"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  <a:t>para trabajar y </a:t>
            </a:r>
            <a:r>
              <a:rPr lang="es-ES" sz="2800" dirty="0" smtClean="0"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  <a:t>el tiempo </a:t>
            </a:r>
            <a:r>
              <a:rPr lang="es-ES" sz="2800" dirty="0"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  <a:t>para divertirte.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123728" y="332656"/>
            <a:ext cx="51537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Script MT Bold" pitchFamily="66" charset="0"/>
              </a:rPr>
              <a:t>Te doy el regalo del </a:t>
            </a:r>
            <a:r>
              <a:rPr lang="es-ES" sz="3200" b="1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Script MT Bold" pitchFamily="66" charset="0"/>
              </a:rPr>
              <a:t>Equilibrio.</a:t>
            </a:r>
            <a:endParaRPr lang="es-ES" sz="3200" dirty="0">
              <a:ln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D:\Nueva carpeta\PPS DE CREACION PROPIA - EXCLUSIVOS\- ¡¡Feliz Cumple Ayoze!! 2017\Imágenes\1gTVo-5D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95736" y="2348880"/>
            <a:ext cx="4320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Regalo de Cumplir  tus Sueños</a:t>
            </a:r>
            <a:endParaRPr lang="es-ES_tradnl" sz="4000" b="1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1" grpId="0" animBg="1"/>
      <p:bldP spid="21" grpId="1" animBg="1"/>
      <p:bldP spid="22" grpId="0" animBg="1"/>
      <p:bldP spid="22" grpId="1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BA9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:\Nueva carpeta\PPS DE CREACION PROPIA - EXCLUSIVOS\- ¡¡Feliz Cumple Ayoze!! 2017\Imágenes\22 - hombre_01.png+BANDUR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9525"/>
            <a:ext cx="9167813" cy="68770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1187948">
            <a:off x="2769495" y="2851293"/>
            <a:ext cx="519077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361B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</a:t>
            </a:r>
            <a:r>
              <a:rPr lang="es-ES" sz="3200" b="1" dirty="0">
                <a:ln>
                  <a:solidFill>
                    <a:srgbClr val="361B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metas te ayudarán a lograr cosas que seguramente no pensaste que podrías realizar.</a:t>
            </a:r>
            <a:br>
              <a:rPr lang="es-ES" sz="3200" b="1" dirty="0">
                <a:ln>
                  <a:solidFill>
                    <a:srgbClr val="361B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3200" b="1" dirty="0">
                <a:ln>
                  <a:solidFill>
                    <a:srgbClr val="361B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todos tus sueños se convierten en metas. </a:t>
            </a:r>
          </a:p>
        </p:txBody>
      </p:sp>
      <p:sp>
        <p:nvSpPr>
          <p:cNvPr id="5" name="4 Rectángulo"/>
          <p:cNvSpPr/>
          <p:nvPr/>
        </p:nvSpPr>
        <p:spPr>
          <a:xfrm rot="21266381">
            <a:off x="2051720" y="1772816"/>
            <a:ext cx="40324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361B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doy el regalo de Cumplir Tus Sueños.</a:t>
            </a:r>
            <a:endParaRPr lang="es-ES" sz="3200" b="1" dirty="0">
              <a:ln>
                <a:solidFill>
                  <a:srgbClr val="361B00"/>
                </a:solidFill>
              </a:ln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9" name="Picture 7" descr="D:\Nueva carpeta\PPS DE CREACION PROPIA - EXCLUSIVOS\- ¡¡Feliz Cumple Ayoze!! 2017\Imágenes\23 - 361054-admin+glob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339752" y="476672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361B00"/>
                  </a:solidFill>
                </a:ln>
                <a:solidFill>
                  <a:srgbClr val="CBB89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Disfruta de estos regalos especiales, salidos desde lo mas profundo del corazón.</a:t>
            </a:r>
            <a:endParaRPr lang="es-ES_tradnl" sz="3200" b="1" dirty="0">
              <a:ln>
                <a:solidFill>
                  <a:srgbClr val="361B00"/>
                </a:solidFill>
              </a:ln>
              <a:solidFill>
                <a:srgbClr val="CBB89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0" grpId="0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D:\Nueva carpeta\PPS DE CREACION PROPIA - EXCLUSIVOS\- ¡¡Feliz Cumple Ayoze!! 2017\Imágenes\1O3g7-16D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331640" y="2780928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00CC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55CB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Ahora sopla las velas y pide un deseo, con mucha fuerza.</a:t>
            </a:r>
          </a:p>
        </p:txBody>
      </p:sp>
      <p:pic>
        <p:nvPicPr>
          <p:cNvPr id="11272" name="Picture 8" descr="D:\Nueva carpeta\Mis Imágenes\cumpleaños\estrela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92696"/>
            <a:ext cx="4320480" cy="2016224"/>
          </a:xfrm>
          <a:prstGeom prst="rect">
            <a:avLst/>
          </a:prstGeom>
          <a:noFill/>
        </p:spPr>
      </p:pic>
      <p:pic>
        <p:nvPicPr>
          <p:cNvPr id="11" name="Picture 3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5661248"/>
            <a:ext cx="2088232" cy="732830"/>
          </a:xfrm>
          <a:prstGeom prst="rect">
            <a:avLst/>
          </a:prstGeom>
          <a:noFill/>
        </p:spPr>
      </p:pic>
      <p:pic>
        <p:nvPicPr>
          <p:cNvPr id="11274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4941168"/>
            <a:ext cx="899542" cy="758438"/>
          </a:xfrm>
          <a:prstGeom prst="rect">
            <a:avLst/>
          </a:prstGeom>
          <a:noFill/>
        </p:spPr>
      </p:pic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4572000" y="3882534"/>
            <a:ext cx="352839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00CC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Calibri" pitchFamily="34" charset="0"/>
                <a:cs typeface="Arial" pitchFamily="34" charset="0"/>
              </a:rPr>
              <a:t>Te deseo el más dulce de los días y los mas alegres momentos. </a:t>
            </a:r>
            <a:endParaRPr kumimoji="0" lang="es-ES" sz="3200" b="0" i="0" u="none" strike="noStrike" cap="none" normalizeH="0" baseline="0" dirty="0" smtClean="0">
              <a:ln>
                <a:solidFill>
                  <a:srgbClr val="00CC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1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/>
      <p:bldP spid="11275" grpId="0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D:\Nueva carpeta\PPS DE CREACION PROPIA - EXCLUSIVOS\- ¡¡Feliz Cumple Ayoze!! 2017\Imágenes\083-tel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7893" name="Picture 5" descr="D:\Nueva carpeta\Mis Imágenes\cumpleaños\2777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23528" y="260648"/>
            <a:ext cx="2376264" cy="2526761"/>
          </a:xfrm>
          <a:prstGeom prst="rect">
            <a:avLst/>
          </a:prstGeom>
          <a:noFill/>
        </p:spPr>
      </p:pic>
      <p:pic>
        <p:nvPicPr>
          <p:cNvPr id="37894" name="Picture 6" descr="D:\Nueva carpeta\Mis Imágenes\cumpleaños\2777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32656"/>
            <a:ext cx="1905000" cy="2095500"/>
          </a:xfrm>
          <a:prstGeom prst="rect">
            <a:avLst/>
          </a:prstGeom>
          <a:noFill/>
        </p:spPr>
      </p:pic>
      <p:pic>
        <p:nvPicPr>
          <p:cNvPr id="37896" name="Picture 8" descr="D:\Nueva carpeta\Mis Imágenes\cumpleaños\felizcumple023fhms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068960"/>
            <a:ext cx="7488832" cy="378904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AE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D:\Nueva carpeta\PPS DE CREACION PROPIA - EXCLUSIVOS\- ¡¡Feliz Cumple Ayoze!! 2017\Imágenes\1O3g7-16k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64350"/>
          </a:xfrm>
          <a:prstGeom prst="rect">
            <a:avLst/>
          </a:prstGeom>
          <a:noFill/>
        </p:spPr>
      </p:pic>
      <p:sp>
        <p:nvSpPr>
          <p:cNvPr id="37" name="36 CuadroTexto"/>
          <p:cNvSpPr txBox="1"/>
          <p:nvPr/>
        </p:nvSpPr>
        <p:spPr>
          <a:xfrm>
            <a:off x="3779912" y="2060848"/>
            <a:ext cx="1760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rgbClr val="69AE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Enero 2017</a:t>
            </a:r>
            <a:endParaRPr lang="es-ES_tradnl" sz="2800" b="1" dirty="0">
              <a:ln>
                <a:solidFill>
                  <a:srgbClr val="002060"/>
                </a:solidFill>
              </a:ln>
              <a:solidFill>
                <a:srgbClr val="69AE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2771800" y="3068960"/>
            <a:ext cx="487851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rgbClr val="69AE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 : Cumpleaños Feliz</a:t>
            </a:r>
          </a:p>
          <a:p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rgbClr val="69AE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(Bachata) y Tuna Universidad</a:t>
            </a:r>
          </a:p>
          <a:p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rgbClr val="69AE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las Palmas de Gran Canaria </a:t>
            </a:r>
            <a:endParaRPr lang="es-ES_tradnl" sz="2800" b="1" dirty="0">
              <a:ln>
                <a:solidFill>
                  <a:srgbClr val="002060"/>
                </a:solidFill>
              </a:ln>
              <a:solidFill>
                <a:srgbClr val="69AE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39" name="13 Grupo"/>
          <p:cNvGrpSpPr>
            <a:grpSpLocks/>
          </p:cNvGrpSpPr>
          <p:nvPr/>
        </p:nvGrpSpPr>
        <p:grpSpPr bwMode="auto">
          <a:xfrm flipH="1">
            <a:off x="7308304" y="3861048"/>
            <a:ext cx="1441112" cy="1768262"/>
            <a:chOff x="6948264" y="2266286"/>
            <a:chExt cx="1681069" cy="1504036"/>
          </a:xfrm>
        </p:grpSpPr>
        <p:pic>
          <p:nvPicPr>
            <p:cNvPr id="4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35096" y="2266286"/>
              <a:ext cx="1409130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" name="15 Rectángulo"/>
            <p:cNvSpPr>
              <a:spLocks noChangeArrowheads="1"/>
            </p:cNvSpPr>
            <p:nvPr/>
          </p:nvSpPr>
          <p:spPr bwMode="auto">
            <a:xfrm>
              <a:off x="6948264" y="3429999"/>
              <a:ext cx="1681069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002060"/>
                    </a:solidFill>
                  </a:ln>
                  <a:solidFill>
                    <a:srgbClr val="69AED9"/>
                  </a:solidFill>
                  <a:effectLst/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42" name="4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3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3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4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1181</TotalTime>
  <Words>425</Words>
  <Application>Microsoft Office PowerPoint</Application>
  <PresentationFormat>Presentación en pantalla (4:3)</PresentationFormat>
  <Paragraphs>59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116</cp:revision>
  <dcterms:created xsi:type="dcterms:W3CDTF">2017-01-09T14:59:09Z</dcterms:created>
  <dcterms:modified xsi:type="dcterms:W3CDTF">2017-01-11T01:36:42Z</dcterms:modified>
</cp:coreProperties>
</file>