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1" r:id="rId4"/>
    <p:sldId id="260" r:id="rId5"/>
    <p:sldId id="262" r:id="rId6"/>
    <p:sldId id="259" r:id="rId7"/>
    <p:sldId id="353" r:id="rId8"/>
    <p:sldId id="361" r:id="rId9"/>
    <p:sldId id="362" r:id="rId10"/>
    <p:sldId id="364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Sqx0oAlWnOpcwiQdgOkTg==" hashData="YYOgyuO4yPXUEjDZ981s39Hp6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1CBE31-F315-4870-82EF-94878221CBC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F6406-B530-4BFD-972C-C09701E39A84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2DD5F-A975-4646-9A38-CA4765655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80FD00-D314-4457-AF97-56B099D1F96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gif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>
                <a:alpha val="72000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uario\Escritorio\Felisa\cumpleFondo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43808" y="692696"/>
            <a:ext cx="40324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AugustMediumDB" pitchFamily="2" charset="0"/>
              </a:rPr>
              <a:t>Mi querida amiga Felisa, 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AugustMediumDB" pitchFamily="2" charset="0"/>
              </a:rPr>
              <a:t>de nuevo llegó tu cumple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AugustMediumDB" pitchFamily="2" charset="0"/>
              </a:rPr>
              <a:t> un año más no es nada,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AugustMediumDB" pitchFamily="2" charset="0"/>
              </a:rPr>
              <a:t> guárdate lo bueno del año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AugustMediumDB" pitchFamily="2" charset="0"/>
              </a:rPr>
              <a:t> y olvida lo malo, 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AugustMediumDB" pitchFamily="2" charset="0"/>
              </a:rPr>
              <a:t>comienza con alegría , 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AugustMediumDB" pitchFamily="2" charset="0"/>
              </a:rPr>
              <a:t>Sonrisas y nuevas energías 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AugustMediumDB" pitchFamily="2" charset="0"/>
              </a:rPr>
              <a:t> siendo muy positiva</a:t>
            </a:r>
            <a:endParaRPr lang="es-ES" sz="2000" b="1" dirty="0">
              <a:solidFill>
                <a:srgbClr val="FF0000"/>
              </a:solidFill>
              <a:latin typeface="AugustMediumDB" pitchFamily="2" charset="0"/>
            </a:endParaRPr>
          </a:p>
        </p:txBody>
      </p:sp>
      <p:pic>
        <p:nvPicPr>
          <p:cNvPr id="1029" name="Picture 5" descr="C:\Documents and Settings\usuario\Escritorio\Felisa\1445542yd9zrp7us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501008"/>
            <a:ext cx="4196410" cy="24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plus/>
    <p:sndAc>
      <p:stSnd>
        <p:snd r:embed="rId2" name="varios cantantes - felicidades en tu cumpleaños dulc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usignificadodelossuenos.com/wp-content/uploads/2013/06/rosas2-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0"/>
            <a:ext cx="10341213" cy="6858000"/>
          </a:xfrm>
          <a:prstGeom prst="rect">
            <a:avLst/>
          </a:prstGeom>
          <a:noFill/>
        </p:spPr>
      </p:pic>
      <p:pic>
        <p:nvPicPr>
          <p:cNvPr id="3" name="Picture 2" descr="http://www.rhpositivo.com.ve/images/mano_ami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4149080"/>
            <a:ext cx="2410531" cy="241878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99592" y="2204864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Lo mejor que te puede suceder en la vida,</a:t>
            </a:r>
            <a:b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</a:br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es contar con una mano tendida.</a:t>
            </a:r>
            <a:endParaRPr lang="es-ES" sz="2400" b="1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3968" y="4581128"/>
            <a:ext cx="4046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Georgia" pitchFamily="18" charset="0"/>
              </a:rPr>
              <a:t>Que bonita es la amistad</a:t>
            </a:r>
          </a:p>
        </p:txBody>
      </p:sp>
    </p:spTree>
  </p:cSld>
  <p:clrMapOvr>
    <a:masterClrMapping/>
  </p:clrMapOvr>
  <p:transition spd="slow" advClick="0" advTm="1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lh3.ggpht.com/-wYI7PI2sUJI/UCEJsSsw9tI/AAAAAAAAFos/nt3uXUjCtEs/mujeres-amigas-familia-chisme-secreto-consejo-charla-hablar-llorar-reir-mujer_MUJIMA20100825_0023_29_thumb%25255B9%25255D.jpg?imgmax=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46037" cy="465313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3040" y="5229200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Georgia" pitchFamily="18" charset="0"/>
              </a:rPr>
              <a:t>Lo mejor que te puede suceder en la vida,</a:t>
            </a:r>
            <a:br>
              <a:rPr lang="es-ES" sz="2000" b="1" dirty="0" smtClean="0">
                <a:solidFill>
                  <a:srgbClr val="FFFF00"/>
                </a:solidFill>
                <a:latin typeface="Georgia" pitchFamily="18" charset="0"/>
              </a:rPr>
            </a:br>
            <a:r>
              <a:rPr lang="es-ES" sz="2000" b="1" dirty="0" smtClean="0">
                <a:solidFill>
                  <a:srgbClr val="FFFF00"/>
                </a:solidFill>
                <a:latin typeface="Georgia" pitchFamily="18" charset="0"/>
              </a:rPr>
              <a:t>es encontrar con quien reír, con quien llorar, con quien hablar,</a:t>
            </a:r>
            <a:br>
              <a:rPr lang="es-ES" sz="2000" b="1" dirty="0" smtClean="0">
                <a:solidFill>
                  <a:srgbClr val="FFFF00"/>
                </a:solidFill>
                <a:latin typeface="Georgia" pitchFamily="18" charset="0"/>
              </a:rPr>
            </a:br>
            <a:r>
              <a:rPr lang="es-ES" sz="2000" b="1" dirty="0" smtClean="0">
                <a:solidFill>
                  <a:srgbClr val="FFFF00"/>
                </a:solidFill>
                <a:latin typeface="Georgia" pitchFamily="18" charset="0"/>
              </a:rPr>
              <a:t>saber que alguien se preocupa por tu felicidad.</a:t>
            </a:r>
            <a:endParaRPr lang="es-ES" sz="2000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hoxe.vigo.org/imx/images/c_monumentos/m_img_754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598" y="0"/>
            <a:ext cx="9972598" cy="7479450"/>
          </a:xfrm>
          <a:prstGeom prst="rect">
            <a:avLst/>
          </a:prstGeom>
          <a:noFill/>
        </p:spPr>
      </p:pic>
      <p:pic>
        <p:nvPicPr>
          <p:cNvPr id="3078" name="Picture 6" descr="Vigo #569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3312368" cy="248865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91680" y="51571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"" MI AMIGA "". Te deseo lo mejor en este día y a pesar de la distancia</a:t>
            </a:r>
            <a:br>
              <a:rPr lang="es-ES" b="1" dirty="0" smtClean="0">
                <a:solidFill>
                  <a:srgbClr val="FFFF00"/>
                </a:solidFill>
              </a:rPr>
            </a:br>
            <a:r>
              <a:rPr lang="es-ES" b="1" dirty="0" smtClean="0">
                <a:solidFill>
                  <a:srgbClr val="FFFF00"/>
                </a:solidFill>
              </a:rPr>
              <a:t>sabes que siempre estas en mi corazón. Disfruta... FELICIDADES AMIGA......</a:t>
            </a:r>
            <a:endParaRPr lang="es-ES" b="1" dirty="0">
              <a:solidFill>
                <a:srgbClr val="FFFF00"/>
              </a:solidFill>
            </a:endParaRPr>
          </a:p>
        </p:txBody>
      </p:sp>
      <p:pic>
        <p:nvPicPr>
          <p:cNvPr id="3080" name="Picture 8" descr="http://gpsdemadera.com/wp-content/uploads/2012/05/01DSCN449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24644"/>
            <a:ext cx="3312368" cy="248427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83568" y="620688"/>
            <a:ext cx="607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Vigo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283968" y="1700808"/>
            <a:ext cx="1063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Móstoles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7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286000" y="75134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 </a:t>
            </a:r>
            <a:br>
              <a:rPr lang="es-ES" dirty="0" smtClean="0"/>
            </a:br>
            <a:endParaRPr lang="es-ES" dirty="0"/>
          </a:p>
        </p:txBody>
      </p:sp>
      <p:pic>
        <p:nvPicPr>
          <p:cNvPr id="5122" name="Picture 2" descr="http://api.ning.com/files/ULOk7ym*EW1pDiS*dmh6X791wEYmE26g3dxnVZTV77gr8d8hSEmEYltu5zQZqonhhz3bSVlExu*4yw0FRHA-3Nj3-f1KLtxX/rosas2520de2520felicidahz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http://api.ning.com/files/ULOk7ym*EW1pDiS*dmh6X791wEYmE26g3dxnVZTV77gr8d8hSEmEYltu5zQZqonhhz3bSVlExu*4yw0FRHA-3Nj3-f1KLtxX/rosas2520de2520felicidahz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7992888" cy="5994666"/>
          </a:xfrm>
          <a:prstGeom prst="dodecagon">
            <a:avLst/>
          </a:prstGeom>
          <a:noFill/>
        </p:spPr>
      </p:pic>
      <p:pic>
        <p:nvPicPr>
          <p:cNvPr id="6" name="Picture 4" descr="http://api.ning.com/files/ULOk7ym*EW1pDiS*dmh6X791wEYmE26g3dxnVZTV77gr8d8hSEmEYltu5zQZqonhhz3bSVlExu*4yw0FRHA-3Nj3-f1KLtxX/rosas2520de2520felicidahz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980728"/>
            <a:ext cx="6768752" cy="5076564"/>
          </a:xfrm>
          <a:prstGeom prst="hexagon">
            <a:avLst/>
          </a:prstGeom>
          <a:noFill/>
        </p:spPr>
      </p:pic>
      <p:pic>
        <p:nvPicPr>
          <p:cNvPr id="7" name="Picture 4" descr="http://api.ning.com/files/ULOk7ym*EW1pDiS*dmh6X791wEYmE26g3dxnVZTV77gr8d8hSEmEYltu5zQZqonhhz3bSVlExu*4yw0FRHA-3Nj3-f1KLtxX/rosas2520de2520felicidahz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484784"/>
            <a:ext cx="5184576" cy="3888432"/>
          </a:xfrm>
          <a:prstGeom prst="plus">
            <a:avLst/>
          </a:prstGeom>
          <a:noFill/>
        </p:spPr>
      </p:pic>
      <p:sp>
        <p:nvSpPr>
          <p:cNvPr id="8" name="7 Corazón"/>
          <p:cNvSpPr/>
          <p:nvPr/>
        </p:nvSpPr>
        <p:spPr>
          <a:xfrm>
            <a:off x="2915816" y="2060848"/>
            <a:ext cx="3168352" cy="2808312"/>
          </a:xfrm>
          <a:prstGeom prst="hear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3707904" y="2636912"/>
            <a:ext cx="1584176" cy="1584176"/>
          </a:xfrm>
          <a:prstGeom prst="hear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farm5.staticflickr.com/4048/4319624542_1a927f6f29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74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c02.deviantart.net/fs71/f/2012/061/3/d/feliz_cumpleanos_png_by_jrramirezz-d4rgm5q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243408"/>
            <a:ext cx="7153275" cy="3133726"/>
          </a:xfrm>
          <a:prstGeom prst="rect">
            <a:avLst/>
          </a:prstGeom>
          <a:noFill/>
        </p:spPr>
      </p:pic>
      <p:pic>
        <p:nvPicPr>
          <p:cNvPr id="1028" name="Picture 4" descr="http://2.bp.blogspot.com/-0enXCWBwLiM/UH8DFgx4YjI/AAAAAAAASWE/B-l_DSHOjM8/s1600/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608257"/>
            <a:ext cx="3816424" cy="5249743"/>
          </a:xfrm>
          <a:prstGeom prst="rect">
            <a:avLst/>
          </a:prstGeom>
          <a:noFill/>
        </p:spPr>
      </p:pic>
      <p:pic>
        <p:nvPicPr>
          <p:cNvPr id="1030" name="Picture 6" descr="http://www.mispps.com/avatares/avatar_1254_1310585913.gif.pagespeed.ce.ijWME0S7_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085184"/>
            <a:ext cx="1008111" cy="1152128"/>
          </a:xfrm>
          <a:prstGeom prst="rect">
            <a:avLst/>
          </a:prstGeom>
          <a:noFill/>
        </p:spPr>
      </p:pic>
      <p:pic>
        <p:nvPicPr>
          <p:cNvPr id="1032" name="Picture 8" descr="http://3.bp.blogspot.com/-pj0kpqbdk5A/T41fA0WBwVI/AAAAAAAADMA/B0mBWR6qArw/s1600/028+%28Copiar%2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3640" y="0"/>
            <a:ext cx="3240360" cy="2114217"/>
          </a:xfrm>
          <a:prstGeom prst="rect">
            <a:avLst/>
          </a:prstGeom>
          <a:noFill/>
        </p:spPr>
      </p:pic>
      <p:pic>
        <p:nvPicPr>
          <p:cNvPr id="6" name="Picture 8" descr="http://3.bp.blogspot.com/-pj0kpqbdk5A/T41fA0WBwVI/AAAAAAAADMA/B0mBWR6qArw/s1600/028+%28Copiar%2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60858" y="563072"/>
            <a:ext cx="3240360" cy="2114217"/>
          </a:xfrm>
          <a:prstGeom prst="rect">
            <a:avLst/>
          </a:prstGeom>
          <a:noFill/>
        </p:spPr>
      </p:pic>
      <p:pic>
        <p:nvPicPr>
          <p:cNvPr id="1034" name="Picture 10" descr="http://2.bp.blogspot.com/-9R4Dc6GsP-E/T8tN-uRQ6zI/AAAAAAAAJAE/4EudtkFT9OY/s1600/radiopolisbigbang22zhhcf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4509120"/>
            <a:ext cx="2305280" cy="1728192"/>
          </a:xfrm>
          <a:prstGeom prst="rect">
            <a:avLst/>
          </a:prstGeom>
          <a:noFill/>
        </p:spPr>
      </p:pic>
      <p:pic>
        <p:nvPicPr>
          <p:cNvPr id="1036" name="Picture 12" descr="http://www.tenvinilo.com/img/vinilo/png/Rosa%20roja%202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3645024"/>
            <a:ext cx="2590349" cy="2771567"/>
          </a:xfrm>
          <a:prstGeom prst="rect">
            <a:avLst/>
          </a:prstGeom>
          <a:noFill/>
        </p:spPr>
      </p:pic>
      <p:pic>
        <p:nvPicPr>
          <p:cNvPr id="1042" name="Picture 18" descr="http://www.globosalmayoreo.com.mx/media/catalog/product/cache/1/small_image/170x/9df78eab33525d08d6e5fb8d27136e95/g/l/globo-metalico-cumplea_os-felicidades-flor-verde-y-flores_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2348880"/>
            <a:ext cx="792087" cy="792088"/>
          </a:xfrm>
          <a:prstGeom prst="rect">
            <a:avLst/>
          </a:prstGeom>
          <a:noFill/>
        </p:spPr>
      </p:pic>
      <p:pic>
        <p:nvPicPr>
          <p:cNvPr id="13" name="Picture 14" descr="http://static1.montagraph.com/Marieuge/templates/82db294d-8f77-45a8-bc44-c7d31dc91c75_l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176" y="1988840"/>
            <a:ext cx="2697840" cy="20882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http://4.bp.blogspot.com/-PEec2xgvAok/Tv4f-CI_A6I/AAAAAAAAAYc/VceL4Brf8NE/s1600/Fuschia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4162425" cy="57912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051720" y="3501008"/>
            <a:ext cx="15247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solidFill>
                  <a:srgbClr val="FF0000"/>
                </a:solidFill>
                <a:latin typeface="Georgia" pitchFamily="18" charset="0"/>
              </a:rPr>
              <a:t>elisa</a:t>
            </a:r>
            <a:endParaRPr lang="es-ES" sz="44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979712" y="4509120"/>
            <a:ext cx="28312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latin typeface="Georgia" pitchFamily="18" charset="0"/>
              </a:rPr>
              <a:t>elicidades</a:t>
            </a:r>
            <a:endParaRPr lang="es-ES" sz="40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485352" y="692696"/>
            <a:ext cx="4658648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Un nuevo año en nuestra WEB</a:t>
            </a:r>
          </a:p>
          <a:p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que con cariño te felicito,</a:t>
            </a:r>
          </a:p>
          <a:p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unidas por una afición común</a:t>
            </a:r>
          </a:p>
          <a:p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y una bonita amistad,</a:t>
            </a:r>
          </a:p>
          <a:p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d</a:t>
            </a:r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eseo, en éste año  que comienza, </a:t>
            </a:r>
          </a:p>
          <a:p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no sea simplemente </a:t>
            </a:r>
          </a:p>
          <a:p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un año más, sino que </a:t>
            </a:r>
          </a:p>
          <a:p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se llene, de dicha y felicidad</a:t>
            </a:r>
          </a:p>
          <a:p>
            <a:r>
              <a:rPr lang="es-ES" b="1" dirty="0" smtClean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6" name="5 Imagen" descr="Isabel 13  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232" y="4941168"/>
            <a:ext cx="2160240" cy="15715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059832" y="5445224"/>
            <a:ext cx="34596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002060"/>
                </a:solidFill>
                <a:latin typeface="Georgia" pitchFamily="18" charset="0"/>
              </a:rPr>
              <a:t>24 de noviembre de 2013</a:t>
            </a:r>
            <a:endParaRPr lang="es-ES" sz="20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21505" name="Picture 1" descr="C:\Documents and Settings\usuario\Mis documentos\Isabel\animaciones en gif\tartas\3948384862_b559bd8588_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284984"/>
            <a:ext cx="1728192" cy="1902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8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6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6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6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6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1196</TotalTime>
  <Words>185</Words>
  <Application>Microsoft Office PowerPoint</Application>
  <PresentationFormat>Presentación en pantalla (4:3)</PresentationFormat>
  <Paragraphs>42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76</cp:revision>
  <dcterms:created xsi:type="dcterms:W3CDTF">2013-11-11T16:01:38Z</dcterms:created>
  <dcterms:modified xsi:type="dcterms:W3CDTF">2013-11-24T01:55:02Z</dcterms:modified>
</cp:coreProperties>
</file>