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67" r:id="rId4"/>
    <p:sldId id="258" r:id="rId5"/>
    <p:sldId id="259" r:id="rId6"/>
    <p:sldId id="261" r:id="rId7"/>
    <p:sldId id="262" r:id="rId8"/>
    <p:sldId id="260" r:id="rId9"/>
    <p:sldId id="263" r:id="rId10"/>
    <p:sldId id="264" r:id="rId11"/>
    <p:sldId id="266" r:id="rId12"/>
    <p:sldId id="265" r:id="rId13"/>
    <p:sldId id="268" r:id="rId14"/>
  </p:sldIdLst>
  <p:sldSz cx="9144000" cy="5143500" type="screen16x9"/>
  <p:notesSz cx="6858000" cy="9144000"/>
  <p:embeddedFontLst>
    <p:embeddedFont>
      <p:font typeface="Kingthings Christmas 2" pitchFamily="2" charset="0"/>
      <p:regular r:id="rId15"/>
    </p:embeddedFont>
    <p:embeddedFont>
      <p:font typeface="Harrington" pitchFamily="82" charset="0"/>
      <p:regular r:id="rId16"/>
    </p:embeddedFon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Algerian" pitchFamily="82" charset="0"/>
      <p:regular r:id="rId21"/>
    </p:embeddedFont>
    <p:embeddedFont>
      <p:font typeface="Broadway" pitchFamily="82" charset="0"/>
      <p:regular r:id="rId22"/>
    </p:embeddedFont>
    <p:embeddedFont>
      <p:font typeface="Brock Script" pitchFamily="2" charset="0"/>
      <p:regular r:id="rId23"/>
    </p:embeddedFont>
    <p:embeddedFont>
      <p:font typeface="Footlight MT Light" pitchFamily="18" charset="0"/>
      <p:regular r:id="rId24"/>
    </p:embeddedFont>
    <p:embeddedFont>
      <p:font typeface="Kristen ITC" pitchFamily="66" charset="0"/>
      <p:regular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y7zBHbC2li/ovuvCRzdfA==" hashData="Md5YnPc1dBMh1toEU00QVplrvA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FDDFC7"/>
    <a:srgbClr val="FF9F9F"/>
    <a:srgbClr val="499D4D"/>
    <a:srgbClr val="EDA17F"/>
    <a:srgbClr val="CBB8A9"/>
    <a:srgbClr val="793905"/>
    <a:srgbClr val="DBD6FE"/>
    <a:srgbClr val="EFECFE"/>
    <a:srgbClr val="F8E5FF"/>
    <a:srgbClr val="FFE5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14" y="-122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F4C3-C31D-425B-B4BF-0B6E9C4F2D87}" type="datetimeFigureOut">
              <a:rPr lang="es-ES" smtClean="0"/>
              <a:t>29/12/2021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44B6-75B9-48A3-BBFB-E3FFFC5C145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F4C3-C31D-425B-B4BF-0B6E9C4F2D87}" type="datetimeFigureOut">
              <a:rPr lang="es-ES" smtClean="0"/>
              <a:t>29/12/2021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44B6-75B9-48A3-BBFB-E3FFFC5C145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F4C3-C31D-425B-B4BF-0B6E9C4F2D87}" type="datetimeFigureOut">
              <a:rPr lang="es-ES" smtClean="0"/>
              <a:t>29/12/2021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44B6-75B9-48A3-BBFB-E3FFFC5C145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F4C3-C31D-425B-B4BF-0B6E9C4F2D87}" type="datetimeFigureOut">
              <a:rPr lang="es-ES" smtClean="0"/>
              <a:t>29/12/2021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44B6-75B9-48A3-BBFB-E3FFFC5C145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F4C3-C31D-425B-B4BF-0B6E9C4F2D87}" type="datetimeFigureOut">
              <a:rPr lang="es-ES" smtClean="0"/>
              <a:t>29/12/2021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44B6-75B9-48A3-BBFB-E3FFFC5C145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F4C3-C31D-425B-B4BF-0B6E9C4F2D87}" type="datetimeFigureOut">
              <a:rPr lang="es-ES" smtClean="0"/>
              <a:t>29/12/2021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44B6-75B9-48A3-BBFB-E3FFFC5C145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F4C3-C31D-425B-B4BF-0B6E9C4F2D87}" type="datetimeFigureOut">
              <a:rPr lang="es-ES" smtClean="0"/>
              <a:t>29/12/2021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44B6-75B9-48A3-BBFB-E3FFFC5C145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F4C3-C31D-425B-B4BF-0B6E9C4F2D87}" type="datetimeFigureOut">
              <a:rPr lang="es-ES" smtClean="0"/>
              <a:t>29/12/2021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44B6-75B9-48A3-BBFB-E3FFFC5C145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F4C3-C31D-425B-B4BF-0B6E9C4F2D87}" type="datetimeFigureOut">
              <a:rPr lang="es-ES" smtClean="0"/>
              <a:t>29/12/2021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44B6-75B9-48A3-BBFB-E3FFFC5C145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F4C3-C31D-425B-B4BF-0B6E9C4F2D87}" type="datetimeFigureOut">
              <a:rPr lang="es-ES" smtClean="0"/>
              <a:t>29/12/2021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44B6-75B9-48A3-BBFB-E3FFFC5C145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F4C3-C31D-425B-B4BF-0B6E9C4F2D87}" type="datetimeFigureOut">
              <a:rPr lang="es-ES" smtClean="0"/>
              <a:t>29/12/2021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44B6-75B9-48A3-BBFB-E3FFFC5C145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F866F4C3-C31D-425B-B4BF-0B6E9C4F2D87}" type="datetimeFigureOut">
              <a:rPr lang="es-ES" smtClean="0"/>
              <a:pPr/>
              <a:t>29/12/2021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609244B6-75B9-48A3-BBFB-E3FFFC5C145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3.png"/><Relationship Id="rId9" Type="http://schemas.openxmlformats.org/officeDocument/2006/relationships/image" Target="../media/image2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6000" b="-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" y="4763"/>
            <a:ext cx="9124950" cy="513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4 Grupo"/>
          <p:cNvGrpSpPr/>
          <p:nvPr/>
        </p:nvGrpSpPr>
        <p:grpSpPr>
          <a:xfrm>
            <a:off x="3923928" y="3219822"/>
            <a:ext cx="2952328" cy="1200329"/>
            <a:chOff x="3923928" y="3075806"/>
            <a:chExt cx="3096344" cy="1111597"/>
          </a:xfrm>
        </p:grpSpPr>
        <p:sp>
          <p:nvSpPr>
            <p:cNvPr id="6" name="5 CuadroTexto"/>
            <p:cNvSpPr txBox="1"/>
            <p:nvPr/>
          </p:nvSpPr>
          <p:spPr>
            <a:xfrm>
              <a:off x="4211960" y="3075806"/>
              <a:ext cx="2808312" cy="1111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3600" dirty="0" smtClean="0">
                  <a:blipFill>
                    <a:blip r:embed="rId5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ingthings Christmas 2" pitchFamily="2" charset="0"/>
                </a:rPr>
                <a:t>    FELICIDADES </a:t>
              </a:r>
            </a:p>
            <a:p>
              <a:r>
                <a:rPr lang="es-ES" sz="3600" dirty="0" smtClean="0">
                  <a:blipFill>
                    <a:blip r:embed="rId5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ingthings Christmas 2" pitchFamily="2" charset="0"/>
                </a:rPr>
                <a:t>       YAIZUKE!! </a:t>
              </a:r>
              <a:endParaRPr lang="es-ES" sz="360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</a:endParaRPr>
            </a:p>
          </p:txBody>
        </p:sp>
        <p:sp>
          <p:nvSpPr>
            <p:cNvPr id="7" name="6 Rectángulo"/>
            <p:cNvSpPr/>
            <p:nvPr/>
          </p:nvSpPr>
          <p:spPr>
            <a:xfrm flipV="1">
              <a:off x="3923928" y="3138980"/>
              <a:ext cx="720080" cy="598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ES" sz="3600" dirty="0" smtClean="0">
                  <a:blipFill>
                    <a:blip r:embed="rId5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ingthings Christmas 2" pitchFamily="2" charset="0"/>
                </a:rPr>
                <a:t>!!</a:t>
              </a:r>
              <a:r>
                <a:rPr lang="es-ES" dirty="0" smtClean="0">
                  <a:blipFill>
                    <a:blip r:embed="rId5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ingthings Christmas 2" pitchFamily="2" charset="0"/>
                </a:rPr>
                <a:t>   </a:t>
              </a:r>
              <a:endParaRPr lang="es-ES" dirty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endParaRPr>
            </a:p>
          </p:txBody>
        </p:sp>
      </p:grpSp>
      <p:sp>
        <p:nvSpPr>
          <p:cNvPr id="9" name="8 Rombo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 w="63500" cmpd="tri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ombo"/>
          <p:cNvSpPr/>
          <p:nvPr/>
        </p:nvSpPr>
        <p:spPr>
          <a:xfrm>
            <a:off x="899592" y="843558"/>
            <a:ext cx="7560840" cy="345638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 w="63500" cmpd="tri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ombo"/>
          <p:cNvSpPr/>
          <p:nvPr/>
        </p:nvSpPr>
        <p:spPr>
          <a:xfrm>
            <a:off x="1691680" y="1635646"/>
            <a:ext cx="5976664" cy="1872208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 w="63500" cmpd="tri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ombo"/>
          <p:cNvSpPr/>
          <p:nvPr/>
        </p:nvSpPr>
        <p:spPr>
          <a:xfrm>
            <a:off x="2267744" y="2211710"/>
            <a:ext cx="4824536" cy="72008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 w="63500" cmpd="tri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>
    <p:sndAc>
      <p:stSnd>
        <p:snd r:embed="rId2" name="Jessi Uribe y Jorge Celedón - Tu Fiesta CON LETRA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mph" presetSubtype="0" autoRev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47" dur="3000" fill="hold"/>
                                        <p:tgtEl>
                                          <p:spTgt spid="102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3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0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10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" presetClass="exit" presetSubtype="1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PPS  EXCLUSIVOS\- ¡Felicidades Yaizuke!\Imágenes\Roses_Notes_Branches_White_background_601325_1024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4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¡Felicidades Yaizuke!\Imágenes\Holidays_Birthday_554918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63688" y="2859782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err="1" smtClean="0">
                <a:ln>
                  <a:solidFill>
                    <a:srgbClr val="9933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Mmm</a:t>
            </a:r>
            <a:r>
              <a:rPr lang="es-ES" sz="2400" dirty="0" smtClean="0">
                <a:ln>
                  <a:solidFill>
                    <a:srgbClr val="9933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… creo que este día me suena … </a:t>
            </a:r>
          </a:p>
          <a:p>
            <a:r>
              <a:rPr lang="es-ES" sz="2400" dirty="0" smtClean="0">
                <a:ln>
                  <a:solidFill>
                    <a:srgbClr val="9933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parece que es una fecha especial …</a:t>
            </a:r>
          </a:p>
          <a:p>
            <a:r>
              <a:rPr lang="es-ES" sz="2400" dirty="0" smtClean="0">
                <a:ln>
                  <a:solidFill>
                    <a:srgbClr val="9933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¡Si, es tu cumpleaños!</a:t>
            </a:r>
            <a:endParaRPr lang="es-ES" sz="2400" dirty="0">
              <a:ln>
                <a:solidFill>
                  <a:srgbClr val="993300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03848" y="4227934"/>
            <a:ext cx="2807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99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¡¡FELICIDADES!!</a:t>
            </a:r>
            <a:endParaRPr lang="es-ES" sz="2800" dirty="0">
              <a:ln>
                <a:solidFill>
                  <a:srgbClr val="9933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¡Felicidades Yaizuke!\Imágenes\Birthday_Paper_Wood_planks_551662_1280x8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67944" y="2571750"/>
            <a:ext cx="43924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0066CC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Perdóname por felicitarte un poquito retrasada</a:t>
            </a:r>
          </a:p>
          <a:p>
            <a:pPr algn="ctr"/>
            <a:r>
              <a:rPr lang="es-ES" sz="2400" dirty="0" smtClean="0">
                <a:ln>
                  <a:solidFill>
                    <a:srgbClr val="0066CC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Espero que hayas pasado un … ¡Muy </a:t>
            </a:r>
            <a:r>
              <a:rPr lang="es-ES" sz="2400" dirty="0">
                <a:ln>
                  <a:solidFill>
                    <a:srgbClr val="0066CC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</a:t>
            </a:r>
            <a:r>
              <a:rPr lang="es-ES" sz="2400" dirty="0" smtClean="0">
                <a:ln>
                  <a:solidFill>
                    <a:srgbClr val="0066CC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eliz Cumpleaños! </a:t>
            </a:r>
            <a:endParaRPr lang="es-ES" sz="2400" dirty="0">
              <a:ln>
                <a:solidFill>
                  <a:srgbClr val="0066CC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6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¡Felicidades Yaizuke!\Imágenes\Birthday_Candles_Cupcake_Word_Lettering_English_575101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3291830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Espero que este día puedas disfrutar del  gran cariño que todos tus seres queridos sienten por ti así como de mi cariño desde la distancia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39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E:\PPS  EXCLUSIVOS\- ¡Felicidades Yaizuke!\Imágenes\6 - Holidays_Cakes_Candles_Birthday_English_52792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5124" name="Picture 4" descr="E:\PPS  EXCLUSIVOS\- ¡Felicidades Yaizuke!\Imágenes\Holidays_Cakes_Candles_Birthday_English_52792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411510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rgbClr val="99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Quisiera estar cerca de ti y ver como apagas las velas, pero aunque la distancia nos separe, mi corazón se alegra por ti.</a:t>
            </a:r>
            <a:endParaRPr lang="es-ES" sz="2400" b="1" dirty="0">
              <a:solidFill>
                <a:schemeClr val="bg1"/>
              </a:solidFill>
              <a:effectLst>
                <a:glow rad="63500">
                  <a:srgbClr val="99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491880" y="3075806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rgbClr val="99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YAIZUKE</a:t>
            </a:r>
            <a:endParaRPr lang="es-ES" sz="3600" b="1" dirty="0">
              <a:ln>
                <a:solidFill>
                  <a:srgbClr val="9933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4139952" y="2499742"/>
            <a:ext cx="985640" cy="625600"/>
            <a:chOff x="5076056" y="2355726"/>
            <a:chExt cx="1057648" cy="697608"/>
          </a:xfrm>
        </p:grpSpPr>
        <p:pic>
          <p:nvPicPr>
            <p:cNvPr id="5122" name="Picture 2" descr="E:\Imágenes\abecedarios\numero-4-tarta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076056" y="2355726"/>
              <a:ext cx="697608" cy="697608"/>
            </a:xfrm>
            <a:prstGeom prst="rect">
              <a:avLst/>
            </a:prstGeom>
            <a:noFill/>
          </p:spPr>
        </p:pic>
        <p:pic>
          <p:nvPicPr>
            <p:cNvPr id="5123" name="Picture 3" descr="E:\Imágenes\abecedarios\numero-2-tarta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436096" y="2355726"/>
              <a:ext cx="697608" cy="697608"/>
            </a:xfrm>
            <a:prstGeom prst="rect">
              <a:avLst/>
            </a:prstGeom>
            <a:noFill/>
          </p:spPr>
        </p:pic>
      </p:grp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B8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¡Felicidades Yaizuke!\Imágenes\Birthday_Candles_Coast_Waves_Sand_546096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23728" y="3507854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663300"/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estos momentos sean únicos, pero que vengan muchos mas así durante tu próximo año.</a:t>
            </a:r>
            <a:endParaRPr lang="es-ES" sz="2400" dirty="0">
              <a:ln>
                <a:solidFill>
                  <a:srgbClr val="663300"/>
                </a:solidFill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¡Felicidades Yaizuke!\Imágenes\8 - Roses_Gerberas_Little_cakes_Lemons_Wall_Vase_584063_1280x853-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pic>
        <p:nvPicPr>
          <p:cNvPr id="4097" name="Picture 1" descr="E:\PPS  EXCLUSIVOS\- ¡Felicidades Yaizuke!\Imágenes\Roses_Gerberas_Little_cakes_Lemons_Wall_Vase_584063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1491630"/>
            <a:ext cx="38884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FF0066"/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este día tan importante y especial para ti, te deseo muchas felicidades, éxitos, oportunidades y logros en tu vida y en todo aquello que anheles y desees.</a:t>
            </a:r>
            <a:endParaRPr lang="es-ES" sz="2400" dirty="0">
              <a:ln>
                <a:solidFill>
                  <a:srgbClr val="FF0066"/>
                </a:solidFill>
              </a:ln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A1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¡Felicidades Yaizuke!\Imágenes\9 - Dragee_Birthday_Candles_Colored_background_60268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073" name="Picture 1" descr="E:\PPS  EXCLUSIVOS\- ¡Felicidades Yaizuke!\Imágenes\Dragee_Birthday_Candles_Colored_background_60268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1407769">
            <a:off x="4099408" y="2573124"/>
            <a:ext cx="26595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Recuerda siempre que no nos hacemos viejas, sino que nos hacemos más sabias y expertas.</a:t>
            </a:r>
            <a:endParaRPr lang="es-ES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 rot="21064771">
            <a:off x="4883812" y="4178914"/>
            <a:ext cx="15921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2">
                    <a:lumMod val="75000"/>
                  </a:schemeClr>
                </a:solidFill>
                <a:latin typeface="Brock Script" pitchFamily="2" charset="0"/>
              </a:rPr>
              <a:t>Ppsx Margarita</a:t>
            </a:r>
            <a:endParaRPr lang="es-ES" sz="1600" dirty="0">
              <a:solidFill>
                <a:schemeClr val="bg2">
                  <a:lumMod val="75000"/>
                </a:schemeClr>
              </a:solidFill>
              <a:latin typeface="Brock Script" pitchFamily="2" charset="0"/>
            </a:endParaRPr>
          </a:p>
        </p:txBody>
      </p:sp>
      <p:pic>
        <p:nvPicPr>
          <p:cNvPr id="23555" name="Picture 3" descr="E:\PPS  EXCLUSIVOS\- ¡Felicidades Yaizuke!\Imágenes\11JRy-5QG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F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¡Felicidades Yaizuke!\Imágenes\2527-1272561924UV5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2355726"/>
            <a:ext cx="2262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FF0066"/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Diciembre 2021</a:t>
            </a:r>
            <a:endParaRPr lang="es-ES" sz="2400" dirty="0">
              <a:ln>
                <a:solidFill>
                  <a:srgbClr val="FF0066"/>
                </a:solidFill>
              </a:ln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2" y="843558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FF0066"/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Música: </a:t>
            </a:r>
            <a:r>
              <a:rPr lang="es-ES" sz="2400" dirty="0" err="1" smtClean="0">
                <a:ln>
                  <a:solidFill>
                    <a:srgbClr val="FF0066"/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Jessi</a:t>
            </a:r>
            <a:r>
              <a:rPr lang="es-ES" sz="2400" dirty="0" smtClean="0">
                <a:ln>
                  <a:solidFill>
                    <a:srgbClr val="FF0066"/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 Uribe y Jorge </a:t>
            </a:r>
            <a:r>
              <a:rPr lang="es-ES" sz="2400" dirty="0" err="1" smtClean="0">
                <a:ln>
                  <a:solidFill>
                    <a:srgbClr val="FF0066"/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Celedón</a:t>
            </a:r>
            <a:endParaRPr lang="es-ES" sz="2400" dirty="0" smtClean="0">
              <a:ln>
                <a:solidFill>
                  <a:srgbClr val="FF0066"/>
                </a:solidFill>
              </a:ln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  <a:p>
            <a:r>
              <a:rPr lang="es-ES" sz="2400" dirty="0">
                <a:ln>
                  <a:solidFill>
                    <a:srgbClr val="FF0066"/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	</a:t>
            </a:r>
            <a:r>
              <a:rPr lang="es-ES" sz="2400" dirty="0" smtClean="0">
                <a:ln>
                  <a:solidFill>
                    <a:srgbClr val="FF0066"/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  Tu fiesta</a:t>
            </a:r>
            <a:endParaRPr lang="es-ES" sz="2400" dirty="0">
              <a:ln>
                <a:solidFill>
                  <a:srgbClr val="FF0066"/>
                </a:solidFill>
              </a:ln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683568" y="3219822"/>
            <a:ext cx="1023271" cy="1490682"/>
            <a:chOff x="3000235" y="2847045"/>
            <a:chExt cx="1278059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ln>
                    <a:solidFill>
                      <a:srgbClr val="FF0066"/>
                    </a:solidFill>
                  </a:ln>
                  <a:solidFill>
                    <a:srgbClr val="FF6699"/>
                  </a:solidFill>
                  <a:effectLst/>
                  <a:latin typeface="Brock Script" pitchFamily="2" charset="0"/>
                </a:rPr>
                <a:t>Margarita</a:t>
              </a:r>
              <a:endParaRPr lang="es-ES" sz="1600" dirty="0">
                <a:ln>
                  <a:solidFill>
                    <a:srgbClr val="FF0066"/>
                  </a:solidFill>
                </a:ln>
                <a:solidFill>
                  <a:srgbClr val="FF6699"/>
                </a:solidFill>
                <a:effectLst/>
                <a:latin typeface="Brock Script" pitchFamily="2" charset="0"/>
              </a:endParaRP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2" name="21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2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12" grpId="0" animBg="1"/>
      <p:bldP spid="15" grpId="0" animBg="1"/>
      <p:bldP spid="17" grpId="0" animBg="1"/>
      <p:bldP spid="19" grpId="0" animBg="1"/>
      <p:bldP spid="21" grpId="0" animBg="1"/>
      <p:bldP spid="13" grpId="0" animBg="1"/>
      <p:bldP spid="14" grpId="0" animBg="1"/>
      <p:bldP spid="16" grpId="0" animBg="1"/>
      <p:bldP spid="18" grpId="0" animBg="1"/>
      <p:bldP spid="20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210</Words>
  <Application>Microsoft Office PowerPoint</Application>
  <PresentationFormat>Presentación en pantalla (16:9)</PresentationFormat>
  <Paragraphs>23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3" baseType="lpstr">
      <vt:lpstr>Arial</vt:lpstr>
      <vt:lpstr>Kingthings Christmas 2</vt:lpstr>
      <vt:lpstr>Harrington</vt:lpstr>
      <vt:lpstr>Calibri</vt:lpstr>
      <vt:lpstr>Algerian</vt:lpstr>
      <vt:lpstr>Broadway</vt:lpstr>
      <vt:lpstr>Brock Script</vt:lpstr>
      <vt:lpstr>Footlight MT Light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28</cp:revision>
  <dcterms:created xsi:type="dcterms:W3CDTF">2021-12-29T21:47:11Z</dcterms:created>
  <dcterms:modified xsi:type="dcterms:W3CDTF">2021-12-30T01:55:28Z</dcterms:modified>
</cp:coreProperties>
</file>