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0" r:id="rId4"/>
    <p:sldId id="262" r:id="rId5"/>
    <p:sldId id="273" r:id="rId6"/>
    <p:sldId id="257" r:id="rId7"/>
    <p:sldId id="258" r:id="rId8"/>
    <p:sldId id="259" r:id="rId9"/>
    <p:sldId id="274" r:id="rId10"/>
    <p:sldId id="260" r:id="rId11"/>
    <p:sldId id="267" r:id="rId12"/>
    <p:sldId id="264" r:id="rId13"/>
    <p:sldId id="271" r:id="rId14"/>
    <p:sldId id="272" r:id="rId15"/>
    <p:sldId id="275" r:id="rId1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1RajxQZU4E0dwWBS1okj/Q==" hashData="9KZroPpgxySXNrDlxtEG/rKTfp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9B37FF"/>
    <a:srgbClr val="AB57FF"/>
    <a:srgbClr val="9933FF"/>
    <a:srgbClr val="8C19FF"/>
    <a:srgbClr val="9F3FFF"/>
    <a:srgbClr val="B66DFF"/>
    <a:srgbClr val="CC99FF"/>
    <a:srgbClr val="664E82"/>
    <a:srgbClr val="876DA7"/>
    <a:srgbClr val="66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552" autoAdjust="0"/>
  </p:normalViewPr>
  <p:slideViewPr>
    <p:cSldViewPr>
      <p:cViewPr varScale="1">
        <p:scale>
          <a:sx n="38" d="100"/>
          <a:sy n="38" d="100"/>
        </p:scale>
        <p:origin x="-108" y="-15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35E8-715F-4B8A-8065-A3C621D6F7A6}" type="datetimeFigureOut">
              <a:rPr lang="es-ES" smtClean="0"/>
              <a:t>02/06/2016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9D7C8-1479-45DC-B3A9-8870EA12CD7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35E8-715F-4B8A-8065-A3C621D6F7A6}" type="datetimeFigureOut">
              <a:rPr lang="es-ES" smtClean="0"/>
              <a:t>02/06/2016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9D7C8-1479-45DC-B3A9-8870EA12CD7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35E8-715F-4B8A-8065-A3C621D6F7A6}" type="datetimeFigureOut">
              <a:rPr lang="es-ES" smtClean="0"/>
              <a:t>02/06/2016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9D7C8-1479-45DC-B3A9-8870EA12CD7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35E8-715F-4B8A-8065-A3C621D6F7A6}" type="datetimeFigureOut">
              <a:rPr lang="es-ES" smtClean="0"/>
              <a:t>02/06/2016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9D7C8-1479-45DC-B3A9-8870EA12CD7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35E8-715F-4B8A-8065-A3C621D6F7A6}" type="datetimeFigureOut">
              <a:rPr lang="es-ES" smtClean="0"/>
              <a:t>02/06/2016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9D7C8-1479-45DC-B3A9-8870EA12CD7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35E8-715F-4B8A-8065-A3C621D6F7A6}" type="datetimeFigureOut">
              <a:rPr lang="es-ES" smtClean="0"/>
              <a:t>02/06/2016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9D7C8-1479-45DC-B3A9-8870EA12CD7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35E8-715F-4B8A-8065-A3C621D6F7A6}" type="datetimeFigureOut">
              <a:rPr lang="es-ES" smtClean="0"/>
              <a:t>02/06/2016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9D7C8-1479-45DC-B3A9-8870EA12CD7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35E8-715F-4B8A-8065-A3C621D6F7A6}" type="datetimeFigureOut">
              <a:rPr lang="es-ES" smtClean="0"/>
              <a:t>02/06/2016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9D7C8-1479-45DC-B3A9-8870EA12CD7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35E8-715F-4B8A-8065-A3C621D6F7A6}" type="datetimeFigureOut">
              <a:rPr lang="es-ES" smtClean="0"/>
              <a:t>02/06/2016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9D7C8-1479-45DC-B3A9-8870EA12CD7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35E8-715F-4B8A-8065-A3C621D6F7A6}" type="datetimeFigureOut">
              <a:rPr lang="es-ES" smtClean="0"/>
              <a:t>02/06/2016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9D7C8-1479-45DC-B3A9-8870EA12CD7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35E8-715F-4B8A-8065-A3C621D6F7A6}" type="datetimeFigureOut">
              <a:rPr lang="es-ES" smtClean="0"/>
              <a:t>02/06/2016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9D7C8-1479-45DC-B3A9-8870EA12CD7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Kristen ITC" pitchFamily="66" charset="0"/>
              </a:defRPr>
            </a:lvl1pPr>
          </a:lstStyle>
          <a:p>
            <a:fld id="{256635E8-715F-4B8A-8065-A3C621D6F7A6}" type="datetimeFigureOut">
              <a:rPr lang="es-ES" smtClean="0"/>
              <a:pPr/>
              <a:t>02/06/2016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Kristen ITC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Kristen ITC" pitchFamily="66" charset="0"/>
              </a:defRPr>
            </a:lvl1pPr>
          </a:lstStyle>
          <a:p>
            <a:fld id="{B1D9D7C8-1479-45DC-B3A9-8870EA12CD78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Kristen ITC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Kristen ITC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Kristen ITC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Kristen ITC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Kristen ITC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Kristen ITC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9.gif"/><Relationship Id="rId5" Type="http://schemas.openxmlformats.org/officeDocument/2006/relationships/image" Target="../media/image8.gif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22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25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image" Target="../media/image32.jpeg"/><Relationship Id="rId7" Type="http://schemas.openxmlformats.org/officeDocument/2006/relationships/image" Target="../media/image36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5" Type="http://schemas.openxmlformats.org/officeDocument/2006/relationships/image" Target="../media/image34.gif"/><Relationship Id="rId4" Type="http://schemas.openxmlformats.org/officeDocument/2006/relationships/image" Target="../media/image3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image" Target="../media/image42.png"/><Relationship Id="rId18" Type="http://schemas.openxmlformats.org/officeDocument/2006/relationships/image" Target="../media/image4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8.png"/><Relationship Id="rId11" Type="http://schemas.openxmlformats.org/officeDocument/2006/relationships/image" Target="../media/image4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7.png"/><Relationship Id="rId9" Type="http://schemas.openxmlformats.org/officeDocument/2006/relationships/image" Target="../media/image4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3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5" name="Picture 7" descr="D:\Nueva carpeta\PPS DE CREACION PROPIA - EXCLUSIVOS\-¡¡¡fELICIDADES RITA!!! 2016\Imágenes\FONDO581C+dde4f93f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7813" cy="6881813"/>
          </a:xfrm>
          <a:prstGeom prst="rect">
            <a:avLst/>
          </a:prstGeom>
          <a:noFill/>
        </p:spPr>
      </p:pic>
      <p:pic>
        <p:nvPicPr>
          <p:cNvPr id="2051" name="Picture 3" descr="D:\Nueva carpeta\Mis Imágenes\cumpleaños\tarta - viu1227883407v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4028431"/>
            <a:ext cx="2448272" cy="2697633"/>
          </a:xfrm>
          <a:prstGeom prst="rect">
            <a:avLst/>
          </a:prstGeom>
          <a:noFill/>
        </p:spPr>
      </p:pic>
      <p:sp>
        <p:nvSpPr>
          <p:cNvPr id="12" name="11 CuadroTexto"/>
          <p:cNvSpPr txBox="1"/>
          <p:nvPr/>
        </p:nvSpPr>
        <p:spPr>
          <a:xfrm>
            <a:off x="3635896" y="1988840"/>
            <a:ext cx="376577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AB5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¡¡¡FELICIDADES</a:t>
            </a:r>
          </a:p>
          <a:p>
            <a:pPr algn="ctr"/>
            <a:r>
              <a:rPr lang="es-ES" sz="4000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AB5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RITA!!!</a:t>
            </a:r>
          </a:p>
          <a:p>
            <a:pPr algn="ctr"/>
            <a:r>
              <a:rPr lang="es-ES" sz="4000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AB5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                 </a:t>
            </a:r>
            <a:r>
              <a:rPr lang="es-ES" sz="4000" b="1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AB5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2016</a:t>
            </a:r>
            <a:endParaRPr lang="es-ES" sz="4000" b="1" dirty="0">
              <a:ln>
                <a:solidFill>
                  <a:schemeClr val="accent3">
                    <a:lumMod val="75000"/>
                  </a:schemeClr>
                </a:solidFill>
              </a:ln>
              <a:solidFill>
                <a:srgbClr val="AB57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827584" y="5445224"/>
            <a:ext cx="497175" cy="216024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es-ES" sz="2000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itchFamily="82" charset="0"/>
              </a:rPr>
              <a:t>26</a:t>
            </a:r>
            <a:endParaRPr lang="es-ES" sz="2000" dirty="0">
              <a:ln>
                <a:solidFill>
                  <a:schemeClr val="accent3">
                    <a:lumMod val="75000"/>
                  </a:schemeClr>
                </a:solidFill>
              </a:ln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rint MT Shadow" pitchFamily="82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899592" y="5877272"/>
            <a:ext cx="936104" cy="288032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es-ES" sz="2000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itchFamily="82" charset="0"/>
              </a:rPr>
              <a:t>Rita</a:t>
            </a:r>
            <a:endParaRPr lang="es-ES" sz="2000" dirty="0">
              <a:ln>
                <a:solidFill>
                  <a:schemeClr val="accent3">
                    <a:lumMod val="75000"/>
                  </a:schemeClr>
                </a:solidFill>
              </a:ln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rint MT Shadow" pitchFamily="82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4572000" cy="3429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latin typeface="Kristen ITC" pitchFamily="66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4572000" y="0"/>
            <a:ext cx="4572000" cy="3429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latin typeface="Kristen ITC" pitchFamily="66" charset="0"/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3429000"/>
            <a:ext cx="4572000" cy="3429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latin typeface="Kristen ITC" pitchFamily="66" charset="0"/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4572000" y="3429000"/>
            <a:ext cx="4572000" cy="3429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latin typeface="Kristen ITC" pitchFamily="66" charset="0"/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515">
    <p:sndAc>
      <p:stSnd loop="1">
        <p:snd r:embed="rId2" name="Las Mañanitas con Paquita la del Barri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6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12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3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9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1" dur="3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5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52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2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 animBg="1"/>
      <p:bldP spid="15" grpId="2" animBg="1"/>
      <p:bldP spid="16" grpId="0" animBg="1"/>
      <p:bldP spid="16" grpId="2" animBg="1"/>
      <p:bldP spid="17" grpId="0" animBg="1"/>
      <p:bldP spid="17" grpId="2" animBg="1"/>
      <p:bldP spid="18" grpId="0" animBg="1"/>
      <p:bldP spid="18" grpId="2" animBg="1"/>
      <p:bldP spid="1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Nueva carpeta\PPS DE CREACION PROPIA - EXCLUSIVOS\-¡¡¡fELICIDADES RITA!!! 2016\Imágenes\3d-flowers-ppt-template+Dolls (229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7463" y="-17463"/>
            <a:ext cx="9180513" cy="6894513"/>
          </a:xfrm>
          <a:prstGeom prst="rect">
            <a:avLst/>
          </a:prstGeom>
          <a:noFill/>
        </p:spPr>
      </p:pic>
      <p:pic>
        <p:nvPicPr>
          <p:cNvPr id="3" name="Picture 13" descr="D:\Nueva carpeta\Mis Imágenes\cumpleaños\18 mariposa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404664"/>
            <a:ext cx="3073524" cy="1584176"/>
          </a:xfrm>
          <a:prstGeom prst="rect">
            <a:avLst/>
          </a:prstGeom>
          <a:noFill/>
        </p:spPr>
      </p:pic>
      <p:pic>
        <p:nvPicPr>
          <p:cNvPr id="4" name="Picture 14" descr="D:\Nueva carpeta\Mis Imágenes\cumpleaños\18 mariposas.gif"/>
          <p:cNvPicPr>
            <a:picLocks noChangeAspect="1" noChangeArrowheads="1" noCrop="1"/>
          </p:cNvPicPr>
          <p:nvPr/>
        </p:nvPicPr>
        <p:blipFill>
          <a:blip r:embed="rId5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flipH="1">
            <a:off x="1907704" y="2204864"/>
            <a:ext cx="3323778" cy="1431032"/>
          </a:xfrm>
          <a:prstGeom prst="rect">
            <a:avLst/>
          </a:prstGeom>
          <a:noFill/>
        </p:spPr>
      </p:pic>
      <p:pic>
        <p:nvPicPr>
          <p:cNvPr id="5" name="Picture 3" descr="D:\Nueva carpeta\PPS DE CREACION PROPIA - EXCLUSIVOS\-¡¡¡fELICIDADES RITA!!! 2016\Imágenes\holad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79912" y="1124744"/>
            <a:ext cx="2343150" cy="89535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785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3697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D:\Nueva carpeta\PPS DE CREACION PROPIA - EXCLUSIVOS\-¡¡¡fELICIDADES RITA!!! 2016\Imágenes\3 - FONDO248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700"/>
            <a:ext cx="9156700" cy="68707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123728" y="4509120"/>
            <a:ext cx="532859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solidFill>
                  <a:srgbClr val="70181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Tu cumpleaños es una buena ocasión para recordarte lo especial que eres</a:t>
            </a:r>
            <a:endParaRPr lang="es-ES" sz="2800" dirty="0">
              <a:solidFill>
                <a:srgbClr val="70181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</p:txBody>
      </p:sp>
      <p:pic>
        <p:nvPicPr>
          <p:cNvPr id="3077" name="Picture 5" descr="D:\Nueva carpeta\Mis Imágenes\cumpleaños\AmiCump134.gif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E605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2483768" y="404664"/>
            <a:ext cx="4291868" cy="2160240"/>
          </a:xfrm>
          <a:prstGeom prst="rect">
            <a:avLst/>
          </a:prstGeom>
          <a:noFill/>
        </p:spPr>
      </p:pic>
      <p:pic>
        <p:nvPicPr>
          <p:cNvPr id="7" name="Picture 2" descr="D:\Nueva carpeta\PPS DE CREACION PROPIA - EXCLUSIVOS\-¡¡¡fELICIDADES RITA!!! 2016\Imágenes\8 (2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0"/>
            <a:ext cx="9156700" cy="6864350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251520" y="404664"/>
            <a:ext cx="547260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252E14"/>
                  </a:solidFill>
                </a:ln>
                <a:solidFill>
                  <a:schemeClr val="accent3">
                    <a:lumMod val="50000"/>
                  </a:schemeClr>
                </a:solidFill>
                <a:latin typeface="Kristen ITC" pitchFamily="66" charset="0"/>
              </a:rPr>
              <a:t>En este día, deseo para ti toda la alegría.</a:t>
            </a:r>
          </a:p>
          <a:p>
            <a:pPr algn="ctr"/>
            <a:r>
              <a:rPr lang="es-ES" sz="2800" dirty="0" smtClean="0">
                <a:ln>
                  <a:solidFill>
                    <a:srgbClr val="252E14"/>
                  </a:solidFill>
                </a:ln>
                <a:solidFill>
                  <a:schemeClr val="accent3">
                    <a:lumMod val="50000"/>
                  </a:schemeClr>
                </a:solidFill>
                <a:latin typeface="Kristen ITC" pitchFamily="66" charset="0"/>
              </a:rPr>
              <a:t>Que en tu vida haya muchos días felices y que tu corazón permanezca lleno de felicidad.</a:t>
            </a:r>
            <a:endParaRPr lang="es-ES" sz="2800" dirty="0">
              <a:ln>
                <a:solidFill>
                  <a:srgbClr val="252E14"/>
                </a:solidFill>
              </a:ln>
              <a:solidFill>
                <a:schemeClr val="accent3">
                  <a:lumMod val="50000"/>
                </a:schemeClr>
              </a:solidFill>
              <a:latin typeface="Kristen ITC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470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B016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7" name="Picture 7" descr="D:\Nueva carpeta\PPS DE CREACION PROPIA - EXCLUSIVOS\-¡¡¡fELICIDADES RITA!!! 2016\Imágenes\1011-022-22-107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28" name="Picture 8" descr="D:\Nueva carpeta\PPS DE CREACION PROPIA - EXCLUSIVOS\-¡¡¡fELICIDADES RITA!!! 2016\Imágenes\1011-022-22-107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30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30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Nueva carpeta\PPS DE CREACION PROPIA - EXCLUSIVOS\-¡¡¡fELICIDADES RITA!!! 2016\Imágenes\2zxDa-3H4Ki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 rot="21095239">
            <a:off x="829741" y="1591778"/>
            <a:ext cx="25353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ln>
                  <a:solidFill>
                    <a:srgbClr val="701816"/>
                  </a:solidFill>
                </a:ln>
                <a:solidFill>
                  <a:srgbClr val="FF0000"/>
                </a:solidFill>
                <a:latin typeface="Kristen ITC" pitchFamily="66" charset="0"/>
              </a:rPr>
              <a:t>Hoy …</a:t>
            </a:r>
          </a:p>
          <a:p>
            <a:pPr algn="ctr"/>
            <a:r>
              <a:rPr lang="es-ES" sz="3600" dirty="0" smtClean="0">
                <a:ln>
                  <a:solidFill>
                    <a:srgbClr val="701816"/>
                  </a:solidFill>
                </a:ln>
                <a:solidFill>
                  <a:srgbClr val="FF0000"/>
                </a:solidFill>
                <a:latin typeface="Kristen ITC" pitchFamily="66" charset="0"/>
              </a:rPr>
              <a:t>es tu día</a:t>
            </a:r>
            <a:endParaRPr lang="es-ES" sz="3600" dirty="0">
              <a:ln>
                <a:solidFill>
                  <a:srgbClr val="701816"/>
                </a:solidFill>
              </a:ln>
              <a:solidFill>
                <a:srgbClr val="FF0000"/>
              </a:solidFill>
              <a:latin typeface="Kristen ITC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 rot="646183">
            <a:off x="5312962" y="2401403"/>
            <a:ext cx="280920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ln>
                  <a:solidFill>
                    <a:srgbClr val="701816"/>
                  </a:solidFill>
                </a:ln>
                <a:solidFill>
                  <a:srgbClr val="FF0000"/>
                </a:solidFill>
                <a:latin typeface="Kristen ITC" pitchFamily="66" charset="0"/>
              </a:rPr>
              <a:t>  Que las alegrías llenen tu corazón,</a:t>
            </a:r>
          </a:p>
          <a:p>
            <a:r>
              <a:rPr lang="es-ES" sz="2800" dirty="0">
                <a:ln>
                  <a:solidFill>
                    <a:srgbClr val="701816"/>
                  </a:solidFill>
                </a:ln>
                <a:solidFill>
                  <a:srgbClr val="FF0000"/>
                </a:solidFill>
                <a:latin typeface="Kristen ITC" pitchFamily="66" charset="0"/>
              </a:rPr>
              <a:t>q</a:t>
            </a:r>
            <a:r>
              <a:rPr lang="es-ES" sz="2800" dirty="0" smtClean="0">
                <a:ln>
                  <a:solidFill>
                    <a:srgbClr val="701816"/>
                  </a:solidFill>
                </a:ln>
                <a:solidFill>
                  <a:srgbClr val="FF0000"/>
                </a:solidFill>
                <a:latin typeface="Kristen ITC" pitchFamily="66" charset="0"/>
              </a:rPr>
              <a:t>ue no haya una sola nube gris que tape tu sonrisa</a:t>
            </a:r>
            <a:endParaRPr lang="es-ES" sz="2800" dirty="0">
              <a:ln>
                <a:solidFill>
                  <a:srgbClr val="701816"/>
                </a:solidFill>
              </a:ln>
              <a:solidFill>
                <a:srgbClr val="FF0000"/>
              </a:solidFill>
              <a:latin typeface="Kristen ITC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rgbClr val="FF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solidFill>
            <a:srgbClr val="FF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12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Nueva carpeta\PPS DE CREACION PROPIA - EXCLUSIVOS\-¡¡¡fELICIDADES RITA!!! 2016\Imágenes\F17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620688"/>
            <a:ext cx="8280920" cy="583264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23528" y="404664"/>
            <a:ext cx="345638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ln>
                  <a:solidFill>
                    <a:srgbClr val="701816"/>
                  </a:solidFill>
                </a:ln>
                <a:solidFill>
                  <a:srgbClr val="FF0000"/>
                </a:solidFill>
                <a:latin typeface="Kristen ITC" pitchFamily="66" charset="0"/>
              </a:rPr>
              <a:t>Que la pasión y el encanto de la vida</a:t>
            </a:r>
          </a:p>
          <a:p>
            <a:r>
              <a:rPr lang="es-ES" sz="2800" dirty="0" smtClean="0">
                <a:ln>
                  <a:solidFill>
                    <a:srgbClr val="701816"/>
                  </a:solidFill>
                </a:ln>
                <a:solidFill>
                  <a:srgbClr val="FF0000"/>
                </a:solidFill>
                <a:latin typeface="Kristen ITC" pitchFamily="66" charset="0"/>
              </a:rPr>
              <a:t>estén presentes siempre</a:t>
            </a:r>
            <a:endParaRPr lang="es-ES" sz="2800" dirty="0">
              <a:ln>
                <a:solidFill>
                  <a:srgbClr val="701816"/>
                </a:solidFill>
              </a:ln>
              <a:solidFill>
                <a:srgbClr val="FF0000"/>
              </a:solidFill>
              <a:latin typeface="Kristen ITC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 rot="19871367">
            <a:off x="5002796" y="4954660"/>
            <a:ext cx="133831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err="1" smtClean="0">
                <a:solidFill>
                  <a:srgbClr val="FF0000"/>
                </a:solidFill>
                <a:latin typeface="Vivaldi" pitchFamily="66" charset="0"/>
              </a:rPr>
              <a:t>Pps</a:t>
            </a:r>
            <a:r>
              <a:rPr lang="es-ES" sz="1600" b="1" dirty="0" smtClean="0">
                <a:solidFill>
                  <a:srgbClr val="FF0000"/>
                </a:solidFill>
                <a:latin typeface="Vivaldi" pitchFamily="66" charset="0"/>
              </a:rPr>
              <a:t> Margarita</a:t>
            </a:r>
            <a:endParaRPr lang="es-ES" sz="1600" b="1" dirty="0">
              <a:solidFill>
                <a:srgbClr val="FF0000"/>
              </a:solidFill>
              <a:latin typeface="Vivaldi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87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95EB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D:\Nueva carpeta\PPS DE CREACION PROPIA - EXCLUSIVOS\-¡¡¡fELICIDADES RITA!!! 2016\Imágenes\globos-en-el-cielo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644008" y="260648"/>
            <a:ext cx="410445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701816"/>
                  </a:solidFill>
                </a:ln>
                <a:solidFill>
                  <a:srgbClr val="FF0000"/>
                </a:solidFill>
                <a:latin typeface="Kristen ITC" pitchFamily="66" charset="0"/>
              </a:rPr>
              <a:t>Disfruta este día acompañada de tus seres queridos.</a:t>
            </a:r>
          </a:p>
          <a:p>
            <a:pPr algn="ctr"/>
            <a:r>
              <a:rPr lang="es-ES" sz="2800" dirty="0" smtClean="0">
                <a:ln>
                  <a:solidFill>
                    <a:srgbClr val="701816"/>
                  </a:solidFill>
                </a:ln>
                <a:solidFill>
                  <a:srgbClr val="FF0000"/>
                </a:solidFill>
                <a:latin typeface="Kristen ITC" pitchFamily="66" charset="0"/>
              </a:rPr>
              <a:t>Con los de siempre y con el pequeño </a:t>
            </a:r>
            <a:r>
              <a:rPr lang="es-ES" sz="2800" dirty="0" err="1" smtClean="0">
                <a:ln>
                  <a:solidFill>
                    <a:srgbClr val="701816"/>
                  </a:solidFill>
                </a:ln>
                <a:solidFill>
                  <a:srgbClr val="FF0000"/>
                </a:solidFill>
                <a:latin typeface="Kristen ITC" pitchFamily="66" charset="0"/>
              </a:rPr>
              <a:t>Acoraide</a:t>
            </a:r>
            <a:r>
              <a:rPr lang="es-ES" sz="2800" dirty="0" smtClean="0">
                <a:ln>
                  <a:solidFill>
                    <a:srgbClr val="701816"/>
                  </a:solidFill>
                </a:ln>
                <a:solidFill>
                  <a:srgbClr val="FF0000"/>
                </a:solidFill>
                <a:latin typeface="Kristen ITC" pitchFamily="66" charset="0"/>
              </a:rPr>
              <a:t>, este año por primera vez.</a:t>
            </a:r>
            <a:endParaRPr lang="es-ES" sz="2800" dirty="0">
              <a:ln>
                <a:solidFill>
                  <a:srgbClr val="701816"/>
                </a:solidFill>
              </a:ln>
              <a:solidFill>
                <a:srgbClr val="FF0000"/>
              </a:solidFill>
              <a:latin typeface="Kristen ITC" pitchFamily="66" charset="0"/>
            </a:endParaRPr>
          </a:p>
        </p:txBody>
      </p:sp>
      <p:pic>
        <p:nvPicPr>
          <p:cNvPr id="4" name="Picture 19" descr="D:\Nueva carpeta\PPS DE CREACION PROPIA - EXCLUSIVOS\-¡¡¡fELICIDADES RITA!!! 2016\Imágenes\A5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3429000"/>
            <a:ext cx="4032448" cy="3096344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375C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B8AC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6A2D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 animBg="1"/>
      <p:bldP spid="10" grpId="0" animBg="1"/>
      <p:bldP spid="11" grpId="0" animBg="1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4 Grupo"/>
          <p:cNvGrpSpPr/>
          <p:nvPr/>
        </p:nvGrpSpPr>
        <p:grpSpPr>
          <a:xfrm>
            <a:off x="0" y="0"/>
            <a:ext cx="9144000" cy="6887202"/>
            <a:chOff x="0" y="0"/>
            <a:chExt cx="9144000" cy="6887202"/>
          </a:xfrm>
        </p:grpSpPr>
        <p:pic>
          <p:nvPicPr>
            <p:cNvPr id="31746" name="Picture 2" descr="D:\Nueva carpeta\PPS DE CREACION PROPIA - EXCLUSIVOS\-¡¡¡fELICIDADES RITA!!! 2016\Imágenes\2zxDa-3H6Kr-1.gif"/>
            <p:cNvPicPr>
              <a:picLocks noChangeAspect="1" noChangeArrowheads="1" noCrop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87202"/>
            </a:xfrm>
            <a:prstGeom prst="rect">
              <a:avLst/>
            </a:prstGeom>
            <a:noFill/>
          </p:spPr>
        </p:pic>
        <p:pic>
          <p:nvPicPr>
            <p:cNvPr id="31747" name="Picture 3" descr="D:\Nueva carpeta\Mis Imágenes\cumpleaños\CS_wholelottarosie_embroideredsachet1.jpg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p:blipFill>
          <p:spPr bwMode="auto">
            <a:xfrm>
              <a:off x="6012160" y="0"/>
              <a:ext cx="3131840" cy="2276872"/>
            </a:xfrm>
            <a:prstGeom prst="rect">
              <a:avLst/>
            </a:prstGeom>
            <a:noFill/>
          </p:spPr>
        </p:pic>
        <p:sp>
          <p:nvSpPr>
            <p:cNvPr id="4" name="3 CuadroTexto"/>
            <p:cNvSpPr txBox="1"/>
            <p:nvPr/>
          </p:nvSpPr>
          <p:spPr>
            <a:xfrm rot="20138350">
              <a:off x="6766161" y="6009180"/>
              <a:ext cx="148450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600" b="1" dirty="0" err="1" smtClean="0">
                  <a:solidFill>
                    <a:srgbClr val="664E82"/>
                  </a:solidFill>
                  <a:latin typeface="Vivaldi" pitchFamily="66" charset="0"/>
                </a:rPr>
                <a:t>Pps</a:t>
              </a:r>
              <a:r>
                <a:rPr lang="es-ES" sz="1600" b="1" dirty="0" smtClean="0">
                  <a:solidFill>
                    <a:srgbClr val="664E82"/>
                  </a:solidFill>
                  <a:latin typeface="Vivaldi" pitchFamily="66" charset="0"/>
                </a:rPr>
                <a:t> Margarita</a:t>
              </a:r>
              <a:endParaRPr lang="es-ES" sz="1600" b="1" dirty="0">
                <a:solidFill>
                  <a:srgbClr val="664E82"/>
                </a:solidFill>
                <a:latin typeface="Vivaldi" pitchFamily="66" charset="0"/>
              </a:endParaRPr>
            </a:p>
          </p:txBody>
        </p:sp>
      </p:grp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AB57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B37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C1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D:\Nueva carpeta\PPS DE CREACION PROPIA - EXCLUSIVOS\-¡¡¡fELICIDADES RITA!!! 2016\Imágenes\tEuPaper5OeN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2700"/>
            <a:ext cx="9156700" cy="68707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275856" y="908720"/>
            <a:ext cx="489654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422100"/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Kristen ITC" pitchFamily="66" charset="0"/>
              </a:rPr>
              <a:t>Un cumpleaños es sólo el primer día de otro viaje de 365 días alrededor del sol.</a:t>
            </a:r>
          </a:p>
          <a:p>
            <a:pPr algn="ctr"/>
            <a:r>
              <a:rPr lang="es-ES" sz="2800" dirty="0" smtClean="0">
                <a:ln>
                  <a:solidFill>
                    <a:srgbClr val="422100"/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Kristen ITC" pitchFamily="66" charset="0"/>
              </a:rPr>
              <a:t>Disfruta del viaje.</a:t>
            </a:r>
            <a:endParaRPr lang="es-ES" sz="2800" dirty="0">
              <a:ln>
                <a:solidFill>
                  <a:srgbClr val="422100"/>
                </a:solidFill>
              </a:ln>
              <a:blipFill>
                <a:blip r:embed="rId3"/>
                <a:stretch>
                  <a:fillRect/>
                </a:stretch>
              </a:blipFill>
              <a:latin typeface="Kristen ITC" pitchFamily="66" charset="0"/>
            </a:endParaRPr>
          </a:p>
        </p:txBody>
      </p:sp>
      <p:pic>
        <p:nvPicPr>
          <p:cNvPr id="10243" name="Picture 3" descr="D:\Nueva carpeta\Mis Imágenes\cumpleaños\59do2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5896" y="2852936"/>
            <a:ext cx="4036609" cy="3672407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40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4" name="Picture 10" descr="D:\Nueva carpeta\PPS DE CREACION PROPIA - EXCLUSIVOS\-¡¡¡fELICIDADES RITA!!! 2016\Imágenes\feliz-cumpleanos_06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11113"/>
            <a:ext cx="9167813" cy="6881813"/>
          </a:xfrm>
          <a:prstGeom prst="rect">
            <a:avLst/>
          </a:prstGeom>
          <a:noFill/>
        </p:spPr>
      </p:pic>
      <p:pic>
        <p:nvPicPr>
          <p:cNvPr id="11270" name="Picture 6" descr="D:\Nueva carpeta\PPS DE CREACION PROPIA - EXCLUSIVOS\-¡¡¡fELICIDADES RITA!!! 2016\Imágenes\feliz-cumpleanos_064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-23813" y="-23813"/>
            <a:ext cx="9168384" cy="688238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CuadroTexto"/>
          <p:cNvSpPr txBox="1"/>
          <p:nvPr/>
        </p:nvSpPr>
        <p:spPr>
          <a:xfrm>
            <a:off x="2483768" y="5373216"/>
            <a:ext cx="432048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600" dirty="0" smtClean="0">
                <a:ln>
                  <a:solidFill>
                    <a:srgbClr val="660066"/>
                  </a:solidFill>
                </a:ln>
                <a:solidFill>
                  <a:srgbClr val="990099"/>
                </a:solidFill>
                <a:latin typeface="Kristen ITC" pitchFamily="66" charset="0"/>
              </a:rPr>
              <a:t>En tu día pide un deseo y enciende las velas</a:t>
            </a:r>
            <a:endParaRPr lang="es-ES" sz="2600" dirty="0">
              <a:ln>
                <a:solidFill>
                  <a:srgbClr val="660066"/>
                </a:solidFill>
              </a:ln>
              <a:solidFill>
                <a:srgbClr val="990099"/>
              </a:solidFill>
              <a:latin typeface="Kristen ITC" pitchFamily="66" charset="0"/>
            </a:endParaRPr>
          </a:p>
        </p:txBody>
      </p:sp>
      <p:pic>
        <p:nvPicPr>
          <p:cNvPr id="11272" name="Picture 8" descr="D:\Nueva carpeta\Mis Imágenes\abecedarios\numero-2-tarta.gif"/>
          <p:cNvPicPr>
            <a:picLocks noChangeAspect="1" noChangeArrowheads="1" noCrop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3563888" y="1268760"/>
            <a:ext cx="1008112" cy="93610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73" name="Picture 9" descr="D:\Nueva carpeta\Mis Imágenes\abecedarios\numero-6-tarta.gif"/>
          <p:cNvPicPr>
            <a:picLocks noChangeAspect="1" noChangeArrowheads="1" noCrop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4283968" y="1268760"/>
            <a:ext cx="936104" cy="936104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50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D:\Nueva carpeta\PPS DE CREACION PROPIA - EXCLUSIVOS\-¡¡¡fELICIDADES RITA!!! 2016\Imágenes\FONDO358F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0"/>
            <a:ext cx="9156192" cy="686384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251520" y="2708920"/>
            <a:ext cx="453650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latin typeface="Kristen ITC" pitchFamily="66" charset="0"/>
              </a:rPr>
              <a:t>Mi deseo es que el tuyo se cumpla.</a:t>
            </a:r>
          </a:p>
          <a:p>
            <a:pPr algn="ctr"/>
            <a:r>
              <a:rPr lang="es-ES" sz="2800" dirty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latin typeface="Kristen ITC" pitchFamily="66" charset="0"/>
              </a:rPr>
              <a:t>Q</a:t>
            </a:r>
            <a:r>
              <a:rPr lang="es-ES" sz="2800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latin typeface="Kristen ITC" pitchFamily="66" charset="0"/>
              </a:rPr>
              <a:t>ue este día esté lleno de abrazos, sonrisas y mucho amor.</a:t>
            </a:r>
            <a:endParaRPr lang="es-ES" sz="2800" dirty="0">
              <a:ln>
                <a:solidFill>
                  <a:srgbClr val="800000"/>
                </a:solidFill>
              </a:ln>
              <a:solidFill>
                <a:srgbClr val="FF0000"/>
              </a:solidFill>
              <a:latin typeface="Kristen ITC" pitchFamily="66" charset="0"/>
            </a:endParaRPr>
          </a:p>
        </p:txBody>
      </p:sp>
      <p:pic>
        <p:nvPicPr>
          <p:cNvPr id="12293" name="Picture 5" descr="http://mensajesdecumpleanos.net/wp-content/uploads/2013/08/Feliz-cumplea%C3%B1os-en-ingles-con-globos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260648"/>
            <a:ext cx="4762500" cy="2476501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67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D:\Nueva carpeta\PPS DE CREACION PROPIA - EXCLUSIVOS\-¡¡¡fELICIDADES RITA!!! 2016\Imágenes\IMAGENESPARAAMIGOSLEJANO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4000" b="-8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D:\Nueva carpeta\PPS DE CREACION PROPIA - EXCLUSIVOS\-¡¡¡fELICIDADES RITA!!! 2016\Imágenes\2zxDa-3H64z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grpSp>
        <p:nvGrpSpPr>
          <p:cNvPr id="3" name="2 Grupo"/>
          <p:cNvGrpSpPr/>
          <p:nvPr/>
        </p:nvGrpSpPr>
        <p:grpSpPr>
          <a:xfrm>
            <a:off x="7524328" y="5013176"/>
            <a:ext cx="1290672" cy="1609328"/>
            <a:chOff x="7524327" y="5013176"/>
            <a:chExt cx="1218665" cy="1609328"/>
          </a:xfrm>
        </p:grpSpPr>
        <p:pic>
          <p:nvPicPr>
            <p:cNvPr id="4" name="Picture 20" descr="Rendered Image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524328" y="6165304"/>
              <a:ext cx="1190625" cy="457200"/>
            </a:xfrm>
            <a:prstGeom prst="rect">
              <a:avLst/>
            </a:prstGeom>
            <a:noFill/>
          </p:spPr>
        </p:pic>
        <p:pic>
          <p:nvPicPr>
            <p:cNvPr id="5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 flipH="1">
              <a:off x="7524327" y="5013176"/>
              <a:ext cx="1218665" cy="12438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4" name="13 CuadroTexto"/>
          <p:cNvSpPr txBox="1"/>
          <p:nvPr/>
        </p:nvSpPr>
        <p:spPr>
          <a:xfrm rot="21199866">
            <a:off x="3275856" y="1556792"/>
            <a:ext cx="21018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b="1" dirty="0" smtClean="0"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Junio 2016</a:t>
            </a:r>
            <a:endParaRPr lang="es-ES" sz="3600" b="1" dirty="0">
              <a:blipFill>
                <a:blip r:embed="rId6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 rot="21191674">
            <a:off x="2687686" y="2168156"/>
            <a:ext cx="42782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 smtClean="0"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Música: Las Mañanitas</a:t>
            </a:r>
          </a:p>
          <a:p>
            <a:r>
              <a:rPr lang="es-ES" sz="3600" b="1" dirty="0" smtClean="0"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Paquita del Barrio</a:t>
            </a:r>
            <a:endParaRPr lang="es-ES" sz="3600" b="1" dirty="0">
              <a:blipFill>
                <a:blip r:embed="rId6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10" name="9 Elipse"/>
          <p:cNvSpPr/>
          <p:nvPr/>
        </p:nvSpPr>
        <p:spPr>
          <a:xfrm rot="5400000" flipV="1">
            <a:off x="-2223293" y="2223293"/>
            <a:ext cx="6858000" cy="2411413"/>
          </a:xfrm>
          <a:prstGeom prst="ellipse">
            <a:avLst/>
          </a:prstGeom>
          <a:blipFill dpi="0" rotWithShape="1">
            <a:blip r:embed="rId7" cstate="print"/>
            <a:srcRect/>
            <a:stretch>
              <a:fillRect/>
            </a:stretch>
          </a:blipFill>
          <a:ln w="6350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Elipse"/>
          <p:cNvSpPr/>
          <p:nvPr/>
        </p:nvSpPr>
        <p:spPr>
          <a:xfrm rot="10800000">
            <a:off x="1331913" y="4508500"/>
            <a:ext cx="6480175" cy="2349500"/>
          </a:xfrm>
          <a:prstGeom prst="ellipse">
            <a:avLst/>
          </a:prstGeom>
          <a:blipFill dpi="0" rotWithShape="1">
            <a:blip r:embed="rId7" cstate="print"/>
            <a:srcRect/>
            <a:stretch>
              <a:fillRect/>
            </a:stretch>
          </a:blipFill>
          <a:ln w="6350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1331913" y="0"/>
            <a:ext cx="6480175" cy="2349500"/>
          </a:xfrm>
          <a:prstGeom prst="ellipse">
            <a:avLst/>
          </a:prstGeom>
          <a:blipFill dpi="0" rotWithShape="1">
            <a:blip r:embed="rId7" cstate="print"/>
            <a:srcRect/>
            <a:stretch>
              <a:fillRect/>
            </a:stretch>
          </a:blipFill>
          <a:ln w="6350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Elipse"/>
          <p:cNvSpPr/>
          <p:nvPr/>
        </p:nvSpPr>
        <p:spPr>
          <a:xfrm rot="5400000">
            <a:off x="4509294" y="2223294"/>
            <a:ext cx="6858000" cy="2411412"/>
          </a:xfrm>
          <a:prstGeom prst="ellipse">
            <a:avLst/>
          </a:prstGeom>
          <a:blipFill dpi="0" rotWithShape="1">
            <a:blip r:embed="rId7" cstate="print"/>
            <a:srcRect/>
            <a:stretch>
              <a:fillRect/>
            </a:stretch>
          </a:blipFill>
          <a:ln w="6350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2" presetClass="exit" presetSubtype="2" fill="hold" grpId="2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1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4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8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4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0" dur="5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5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5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3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6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5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438</TotalTime>
  <Words>204</Words>
  <Application>Microsoft Office PowerPoint</Application>
  <PresentationFormat>Presentación en pantalla (4:3)</PresentationFormat>
  <Paragraphs>29</Paragraphs>
  <Slides>14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55</cp:revision>
  <dcterms:created xsi:type="dcterms:W3CDTF">2016-06-02T20:27:04Z</dcterms:created>
  <dcterms:modified xsi:type="dcterms:W3CDTF">2016-06-03T03:45:17Z</dcterms:modified>
</cp:coreProperties>
</file>