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9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mPMghBcepJqZb79gWj25A" hashData="BH2Z+btHOIIFVts9VZJH6xl/7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FE1801-4855-46E2-BC1A-B428133650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46DAF-3825-48EE-925F-A8ABC1B04116}" type="datetimeFigureOut">
              <a:rPr lang="es-ES" smtClean="0"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B96F0-D0F2-4AAD-8F4F-330CF5E29007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7708A0-DA7E-42B5-8522-32BF2CE67A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CC0066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CC">
                  <a:shade val="30000"/>
                  <a:satMod val="115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softEdge rad="635000"/>
          </a:effectLst>
        </p:spPr>
        <p:txBody>
          <a:bodyPr/>
          <a:lstStyle/>
          <a:p>
            <a:endParaRPr lang="es-ES" dirty="0" smtClean="0"/>
          </a:p>
          <a:p>
            <a:endParaRPr lang="es-ES" dirty="0"/>
          </a:p>
        </p:txBody>
      </p:sp>
      <p:pic>
        <p:nvPicPr>
          <p:cNvPr id="4" name="3 Imagen" descr="FelizCumpleao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357166"/>
            <a:ext cx="6486525" cy="2914650"/>
          </a:xfrm>
          <a:prstGeom prst="roundRect">
            <a:avLst/>
          </a:prstGeom>
          <a:effectLst>
            <a:softEdge rad="63500"/>
          </a:effectLst>
        </p:spPr>
      </p:pic>
      <p:sp>
        <p:nvSpPr>
          <p:cNvPr id="5" name="4 CuadroTexto"/>
          <p:cNvSpPr txBox="1"/>
          <p:nvPr/>
        </p:nvSpPr>
        <p:spPr>
          <a:xfrm>
            <a:off x="1214414" y="742952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500166" y="3071810"/>
            <a:ext cx="5715040" cy="1862048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1003">
            <a:schemeClr val="lt1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8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C0066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Kunstler Script" pitchFamily="66" charset="0"/>
              </a:rPr>
              <a:t>    </a:t>
            </a:r>
            <a:r>
              <a:rPr lang="es-E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unstler Script" pitchFamily="66" charset="0"/>
              </a:rPr>
              <a:t>Mari Tere</a:t>
            </a:r>
            <a:endParaRPr lang="es-ES" sz="11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unstler Script" pitchFamily="66" charset="0"/>
            </a:endParaRPr>
          </a:p>
        </p:txBody>
      </p:sp>
      <p:pic>
        <p:nvPicPr>
          <p:cNvPr id="7" name="6 Imagen" descr="repartro5%20(34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4714884"/>
            <a:ext cx="6210300" cy="19288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advTm="10000">
    <p:sndAc>
      <p:stSnd>
        <p:snd r:embed="rId2" name="feliz cumple batucada.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16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377" y="500042"/>
            <a:ext cx="4600623" cy="5750760"/>
          </a:xfrm>
          <a:prstGeom prst="rect">
            <a:avLst/>
          </a:prstGeom>
          <a:effectLst/>
        </p:spPr>
      </p:pic>
      <p:pic>
        <p:nvPicPr>
          <p:cNvPr id="5" name="4 Imagen" descr="5-gifs-animados-cumplean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0882339" y="6000768"/>
            <a:ext cx="59515" cy="71418"/>
          </a:xfrm>
          <a:prstGeom prst="rect">
            <a:avLst/>
          </a:prstGeom>
        </p:spPr>
      </p:pic>
      <p:pic>
        <p:nvPicPr>
          <p:cNvPr id="6" name="5 Imagen" descr="globos5jn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1976403"/>
            <a:ext cx="4286280" cy="4881597"/>
          </a:xfrm>
          <a:prstGeom prst="rect">
            <a:avLst/>
          </a:prstGeom>
        </p:spPr>
      </p:pic>
      <p:pic>
        <p:nvPicPr>
          <p:cNvPr id="7" name="6 Imagen" descr="6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762500" cy="28575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SIN_TT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1857356" y="1071546"/>
            <a:ext cx="5357850" cy="2071702"/>
          </a:xfrm>
          <a:prstGeom prst="rect">
            <a:avLst/>
          </a:prstGeom>
          <a:noFill/>
        </p:spPr>
        <p:txBody>
          <a:bodyPr wrap="none" rtlCol="0">
            <a:prstTxWarp prst="textTriangl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PE" sz="3200" dirty="0" err="1" smtClean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Broadway" pitchFamily="82" charset="0"/>
              </a:rPr>
              <a:t>Felíz</a:t>
            </a:r>
            <a:r>
              <a:rPr lang="es-PE" sz="3200" dirty="0" smtClean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Broadway" pitchFamily="82" charset="0"/>
              </a:rPr>
              <a:t>  Cumpleaños</a:t>
            </a:r>
            <a:r>
              <a:rPr lang="es-PE" sz="32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 </a:t>
            </a:r>
            <a:endParaRPr lang="es-PE" sz="3200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14612" y="3143248"/>
            <a:ext cx="3643338" cy="13573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prstTxWarp prst="textTriangleInverted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PE" sz="3200" dirty="0" smtClean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Broadway" pitchFamily="82" charset="0"/>
              </a:rPr>
              <a:t>MARI  TERE</a:t>
            </a:r>
            <a:endParaRPr lang="es-PE" sz="3200" dirty="0">
              <a:ln>
                <a:solidFill>
                  <a:srgbClr val="FFFF00"/>
                </a:solidFill>
              </a:ln>
              <a:blipFill>
                <a:blip r:embed="rId3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pic>
        <p:nvPicPr>
          <p:cNvPr id="7" name="6 Imagen" descr="24320V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714544" y="1428736"/>
            <a:ext cx="71438" cy="71438"/>
          </a:xfrm>
          <a:prstGeom prst="rect">
            <a:avLst/>
          </a:prstGeom>
        </p:spPr>
      </p:pic>
      <p:pic>
        <p:nvPicPr>
          <p:cNvPr id="8" name="7 Imagen" descr="opentopic0sq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4214818"/>
            <a:ext cx="4143379" cy="3314703"/>
          </a:xfrm>
          <a:prstGeom prst="rect">
            <a:avLst/>
          </a:prstGeom>
        </p:spPr>
      </p:pic>
      <p:pic>
        <p:nvPicPr>
          <p:cNvPr id="10" name="9 Imagen" descr="7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1670" y="-428652"/>
            <a:ext cx="4786346" cy="248126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2d5o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72933" cy="62825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Franja diagonal"/>
          <p:cNvSpPr/>
          <p:nvPr/>
        </p:nvSpPr>
        <p:spPr>
          <a:xfrm rot="20093189" flipH="1">
            <a:off x="6749684" y="-1095722"/>
            <a:ext cx="102957" cy="48257"/>
          </a:xfrm>
          <a:prstGeom prst="diagStrip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43042" y="6000768"/>
            <a:ext cx="6143668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Brush Script MT" pitchFamily="66" charset="0"/>
              </a:rPr>
              <a:t>Con Cariño  tus amigos Jazmín  Y </a:t>
            </a:r>
            <a:r>
              <a:rPr lang="es-ES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Brush Script MT" pitchFamily="66" charset="0"/>
              </a:rPr>
              <a:t>Pacolmo</a:t>
            </a:r>
            <a:endParaRPr lang="es-ES" sz="3200" b="1" dirty="0">
              <a:ln>
                <a:solidFill>
                  <a:schemeClr val="accent6">
                    <a:lumMod val="50000"/>
                  </a:schemeClr>
                </a:solidFill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Presentación en pantalla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</cp:revision>
  <dcterms:created xsi:type="dcterms:W3CDTF">2013-04-23T15:07:13Z</dcterms:created>
  <dcterms:modified xsi:type="dcterms:W3CDTF">2013-04-23T15:33:26Z</dcterms:modified>
</cp:coreProperties>
</file>