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8" r:id="rId3"/>
    <p:sldId id="267" r:id="rId4"/>
    <p:sldId id="257" r:id="rId5"/>
    <p:sldId id="266" r:id="rId6"/>
    <p:sldId id="268" r:id="rId7"/>
    <p:sldId id="260" r:id="rId8"/>
    <p:sldId id="261" r:id="rId9"/>
    <p:sldId id="256" r:id="rId10"/>
    <p:sldId id="263" r:id="rId11"/>
    <p:sldId id="269" r:id="rId12"/>
    <p:sldId id="265" r:id="rId13"/>
    <p:sldId id="262" r:id="rId14"/>
    <p:sldId id="270" r:id="rId15"/>
    <p:sldId id="264" r:id="rId16"/>
    <p:sldId id="271" r:id="rId17"/>
    <p:sldId id="272" r:id="rId18"/>
    <p:sldId id="273" r:id="rId19"/>
  </p:sldIdLst>
  <p:sldSz cx="9144000" cy="5143500" type="screen16x9"/>
  <p:notesSz cx="6858000" cy="9144000"/>
  <p:embeddedFontLst>
    <p:embeddedFont>
      <p:font typeface="Kingthings Flashbang" panose="02000000000000000000" pitchFamily="2" charset="0"/>
      <p:regular r:id="rId20"/>
    </p:embeddedFont>
    <p:embeddedFont>
      <p:font typeface="Brock Script" panose="02000507020000020002" pitchFamily="2" charset="0"/>
      <p:regular r:id="rId21"/>
    </p:embeddedFont>
    <p:embeddedFont>
      <p:font typeface="Matura MT Script Capitals" panose="03020802060602070202" pitchFamily="66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Algerian" panose="04020705040A02060702" pitchFamily="82" charset="0"/>
      <p:regular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ain4oOlhbOsjeSoa6FXhw==" hashData="RyGyYL/Mg0MkNYvgEzNEGVEpM3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66FFFF"/>
    <a:srgbClr val="FFAFAF"/>
    <a:srgbClr val="FF9999"/>
    <a:srgbClr val="4E3AC6"/>
    <a:srgbClr val="3333CC"/>
    <a:srgbClr val="EFD511"/>
    <a:srgbClr val="B3A28B"/>
    <a:srgbClr val="CC0066"/>
    <a:srgbClr val="BBA3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2" y="-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4DCA-F70A-4DD1-90A4-1D0AC56F7FA1}" type="datetimeFigureOut">
              <a:rPr lang="es-ES" smtClean="0"/>
              <a:t>20/12/2021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9C93-AA57-4CF0-AA11-80244931CC4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D87B4DCA-F70A-4DD1-90A4-1D0AC56F7FA1}" type="datetimeFigureOut">
              <a:rPr lang="es-ES" smtClean="0"/>
              <a:pPr/>
              <a:t>20/12/2021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99D09C93-AA57-4CF0-AA11-80244931CC4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1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A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Feliz cumpleaños Herineiva\Imágenes\R (2)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11760" y="915566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¡¡FELICIDADES </a:t>
            </a:r>
          </a:p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EN TU DÍA HERINEIVA!!</a:t>
            </a:r>
            <a:endParaRPr lang="es-E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B3A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B3A2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C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Click="0" advTm="15000">
    <p:sndAc>
      <p:stSnd>
        <p:snd r:embed="rId2" name="Cumpleaños Feliz - Nubeluz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7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Feliz cumpleaños Herineiva\Imágenes\2 - R (1)-gri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1113" y="3175"/>
            <a:ext cx="9167813" cy="5137150"/>
          </a:xfrm>
          <a:prstGeom prst="rect">
            <a:avLst/>
          </a:prstGeom>
          <a:noFill/>
        </p:spPr>
      </p:pic>
      <p:pic>
        <p:nvPicPr>
          <p:cNvPr id="4098" name="Picture 2" descr="E:\PPS  EXCLUSIVOS\- Feliz cumpleaños Herineiva\Imágenes\2 - R (1)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50350" cy="5122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D5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Feliz cumpleaños Herineiva\Imágenes\birthday-decor-yellow-background_107592-9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2123728" y="1563638"/>
            <a:ext cx="50405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entré a formar parte de esta gran familia </a:t>
            </a:r>
            <a:r>
              <a:rPr lang="es-ES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 </a:t>
            </a:r>
            <a:r>
              <a:rPr lang="es-ES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MISPPS</a:t>
            </a:r>
            <a:r>
              <a:rPr lang="es-ES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, </a:t>
            </a:r>
            <a:r>
              <a:rPr lang="es-ES" sz="2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apenas tenías 5 meses y pronto te metiste en mi corazón.</a:t>
            </a:r>
            <a:endParaRPr lang="es-ES" sz="2800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A1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Feliz cumpleaños Herineiva\Imágenes\birthday-party-banner-background-colorful-balloons-carnival-caps-gift-boxes-confetti-top-view-flat-lay-152670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1923678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Eras una bebe preciosa en una familia especial que se desvivían por ti.</a:t>
            </a:r>
            <a:endParaRPr lang="es-ES" sz="2800" dirty="0">
              <a:solidFill>
                <a:srgbClr val="99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5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PS  EXCLUSIVOS\- Feliz cumpleaños Herineiva\Imágenes\10 - Birthday-greetings-3-1024x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5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6">
              <a:lumMod val="50000"/>
            </a:schemeClr>
          </a:soli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C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Feliz cumpleaños Herineiva\Imágenes\Happy-Birthday-decorations-cakes_5120x2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1707654"/>
            <a:ext cx="5904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Hemos ido año a año viéndote crecer hasta convertirte en una personita maravillosa.</a:t>
            </a:r>
            <a:endParaRPr lang="es-ES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Feliz cumpleaños Herineiva\Imágenes\kolorowy-urodziny-lub-karnawału-tło-85106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1707654"/>
            <a:ext cx="4464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Hoy en tu 11 cumpleaños quiero reiterarte mi cariño, ese que has logrado que esté presente en mi corazón.</a:t>
            </a:r>
            <a:endParaRPr lang="es-ES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73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E:\PPS  EXCLUSIVOS\- Feliz cumpleaños Herineiva\Imágenes\temas-de-fiestas-para-ni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 flipH="1">
            <a:off x="2568476" y="195486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err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H</a:t>
            </a:r>
            <a:r>
              <a:rPr lang="es-ES" sz="54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erineiva</a:t>
            </a:r>
            <a:endParaRPr lang="es-ES" sz="5400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552252" y="3147814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!Feliz</a:t>
            </a:r>
            <a:endParaRPr lang="es-ES" sz="36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6012160" y="3291830"/>
            <a:ext cx="305564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4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Cumpleaños!</a:t>
            </a:r>
            <a:endParaRPr lang="es-ES" sz="3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33" name="3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4E3A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3" grpId="0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F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 EXCLUSIVOS\- Feliz cumpleaños Herineiva\Imágenes\flat-lay-composition-birthday-party-items-wooden-background-flat-lay-composition-birthday-party-items-wooden-117595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56700" cy="5145088"/>
          </a:xfrm>
          <a:prstGeom prst="rect">
            <a:avLst/>
          </a:prstGeom>
          <a:noFill/>
        </p:spPr>
      </p:pic>
      <p:pic>
        <p:nvPicPr>
          <p:cNvPr id="10242" name="Picture 2" descr="E:\PPS  EXCLUSIVOS\- Feliz cumpleaños Herineiva\Imágenes\flat-lay-composition-birthday-party-items-wooden-background-flat-lay-composition-birthday-party-items-wooden-1175952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50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43808" y="1707654"/>
            <a:ext cx="3888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increíble ver cómo has crecido, </a:t>
            </a:r>
            <a:endParaRPr lang="es-ES" sz="2800" dirty="0" smtClean="0">
              <a:solidFill>
                <a:srgbClr val="99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2800" dirty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</a:t>
            </a:r>
            <a:r>
              <a:rPr lang="es-ES" sz="2800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spero </a:t>
            </a:r>
            <a:r>
              <a:rPr lang="es-ES" sz="2800" dirty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diviertas en tu fiesta de </a:t>
            </a:r>
            <a:r>
              <a:rPr lang="es-ES" sz="2800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cumpleaños, junto a tu familia y amigos.</a:t>
            </a:r>
            <a:endParaRPr lang="es-ES" sz="2800" dirty="0">
              <a:solidFill>
                <a:srgbClr val="99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A9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Feliz cumpleaños Herineiva\Imágenes\princesa-aurora-para-cumpleanos-1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63888" y="3795886"/>
            <a:ext cx="2304256" cy="648072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es-ES" sz="2400" dirty="0" smtClean="0">
                <a:solidFill>
                  <a:srgbClr val="006C00"/>
                </a:solid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HERINEIVA</a:t>
            </a:r>
            <a:endParaRPr lang="es-ES" sz="2400" dirty="0">
              <a:solidFill>
                <a:srgbClr val="006C00"/>
              </a:solidFill>
              <a:effectLst>
                <a:glow rad="63500">
                  <a:schemeClr val="accent2">
                    <a:lumMod val="60000"/>
                    <a:lumOff val="4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355976" y="336383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6C00"/>
                </a:solid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11</a:t>
            </a:r>
            <a:endParaRPr lang="es-ES" sz="3600" dirty="0">
              <a:solidFill>
                <a:srgbClr val="006C00"/>
              </a:solidFill>
              <a:effectLst>
                <a:glow rad="63500">
                  <a:schemeClr val="accent2">
                    <a:lumMod val="60000"/>
                    <a:lumOff val="4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itchFamily="2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 rot="21269463">
            <a:off x="4640828" y="1275759"/>
            <a:ext cx="432048" cy="581813"/>
            <a:chOff x="4427984" y="1964034"/>
            <a:chExt cx="432048" cy="842998"/>
          </a:xfrm>
        </p:grpSpPr>
        <p:pic>
          <p:nvPicPr>
            <p:cNvPr id="6" name="Picture 9" descr="E:\Imágenes\cumpleaños\cndl_grn_sm_wte_animado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27984" y="1964034"/>
              <a:ext cx="216024" cy="811346"/>
            </a:xfrm>
            <a:prstGeom prst="rect">
              <a:avLst/>
            </a:prstGeom>
            <a:noFill/>
          </p:spPr>
        </p:pic>
        <p:pic>
          <p:nvPicPr>
            <p:cNvPr id="7" name="Picture 9" descr="E:\Imágenes\cumpleaños\cndl_grn_sm_wte_animado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44008" y="1995686"/>
              <a:ext cx="216024" cy="811346"/>
            </a:xfrm>
            <a:prstGeom prst="rect">
              <a:avLst/>
            </a:prstGeom>
            <a:noFill/>
          </p:spPr>
        </p:pic>
      </p:grpSp>
      <p:sp>
        <p:nvSpPr>
          <p:cNvPr id="8" name="7 Triángulo rectángulo"/>
          <p:cNvSpPr/>
          <p:nvPr/>
        </p:nvSpPr>
        <p:spPr>
          <a:xfrm flipV="1">
            <a:off x="0" y="0"/>
            <a:ext cx="2500313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FF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A9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Feliz cumpleaños Herineiva\Imágenes\粉红色背景中的气球和纸屑的框架-情人节，生日，假日概念-平躺，顶视图-生日聚会背景-197252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1779663"/>
            <a:ext cx="48965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Desde la distancia te envío un </a:t>
            </a:r>
            <a:r>
              <a:rPr lang="es-ES" sz="2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fuerte abrazo especial, </a:t>
            </a:r>
            <a:r>
              <a:rPr lang="es-ES" sz="2800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para que me recuerdes siempre. 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555776" y="3219822"/>
            <a:ext cx="3937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¡¡FELICIDADES!!</a:t>
            </a:r>
            <a:endParaRPr lang="es-ES" sz="4000" b="1" dirty="0">
              <a:solidFill>
                <a:srgbClr val="006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Feliz cumpleaños Herineiva\Imágenes\birthday-celebration-background-birthday-balloon-wallpaper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1275606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siento como una nieta mas. </a:t>
            </a:r>
          </a:p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nieta en la distancia, pero no por eso menos presente.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B3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Feliz cumpleaños Herineiva\Imágenes\3bebd982b35c3ef4757cdf1e78abea6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66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66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66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66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Feliz cumpleaños Herineiva\Imágenes\71VWcx31zVL._AC_SX569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1275606"/>
            <a:ext cx="5184576" cy="188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 tu cumpleaños deseo que sigas siendo esa persona especial, </a:t>
            </a:r>
            <a:r>
              <a:rPr lang="es-ES" sz="2800" dirty="0" smtClean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encantadora y </a:t>
            </a:r>
            <a:r>
              <a:rPr lang="es-ES" sz="2800" dirty="0" smtClean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brillante. </a:t>
            </a:r>
            <a:r>
              <a:rPr lang="es-ES" sz="2800" dirty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</a:t>
            </a:r>
            <a:r>
              <a:rPr lang="es-ES" sz="2800" dirty="0" smtClean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 </a:t>
            </a:r>
            <a:r>
              <a:rPr lang="es-ES" sz="2800" dirty="0">
                <a:solidFill>
                  <a:srgbClr val="00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cambies nunca. </a:t>
            </a: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Feliz cumpleaños Herineiva\Imágenes\listia-maska-teni-karnaval-makiiazh-tsvety-stil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56700" cy="5151438"/>
          </a:xfrm>
          <a:prstGeom prst="rect">
            <a:avLst/>
          </a:prstGeom>
          <a:noFill/>
        </p:spPr>
      </p:pic>
      <p:pic>
        <p:nvPicPr>
          <p:cNvPr id="16386" name="Picture 2" descr="E:\PPS  EXCLUSIVOS\- Feliz cumpleaños Herineiva\Imágenes\listia-maska-teni-karnaval-makiiazh-tsvety-stil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3808" y="1779662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solidFill>
                  <a:srgbClr val="4A20B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¡Feliz Cumpleaños preciosa!</a:t>
            </a:r>
            <a:endParaRPr lang="es-ES" sz="3600" dirty="0">
              <a:solidFill>
                <a:srgbClr val="4A20B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Feliz cumpleaños Herineiva\Imágenes\15319507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67744" y="1491630"/>
            <a:ext cx="2330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Diciembre 2021</a:t>
            </a:r>
            <a:endParaRPr lang="es-ES" sz="2400" dirty="0">
              <a:ln>
                <a:solidFill>
                  <a:srgbClr val="0070C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187624" y="2211710"/>
            <a:ext cx="40727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</a:t>
            </a:r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: Cumpleaños Feliz</a:t>
            </a:r>
          </a:p>
          <a:p>
            <a:r>
              <a:rPr lang="es-ES" sz="24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	 </a:t>
            </a:r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</a:t>
            </a:r>
            <a:r>
              <a:rPr lang="es-ES" sz="2400" dirty="0" err="1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Nubeluz</a:t>
            </a:r>
            <a:endParaRPr lang="es-ES" sz="2400" dirty="0">
              <a:ln>
                <a:solidFill>
                  <a:srgbClr val="0070C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8" name="12 Grupo"/>
          <p:cNvGrpSpPr/>
          <p:nvPr/>
        </p:nvGrpSpPr>
        <p:grpSpPr>
          <a:xfrm>
            <a:off x="0" y="14288"/>
            <a:ext cx="4499992" cy="5143500"/>
            <a:chOff x="611560" y="836712"/>
            <a:chExt cx="3600400" cy="5032176"/>
          </a:xfrm>
          <a:solidFill>
            <a:srgbClr val="FF3399"/>
          </a:soli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" name="19 Grupo"/>
          <p:cNvGrpSpPr/>
          <p:nvPr/>
        </p:nvGrpSpPr>
        <p:grpSpPr>
          <a:xfrm>
            <a:off x="6876256" y="3363838"/>
            <a:ext cx="1023271" cy="1490682"/>
            <a:chOff x="3000235" y="2847045"/>
            <a:chExt cx="1278059" cy="1227022"/>
          </a:xfrm>
        </p:grpSpPr>
        <p:sp>
          <p:nvSpPr>
            <p:cNvPr id="12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 w="6350">
                    <a:solidFill>
                      <a:srgbClr val="0070C0"/>
                    </a:solidFill>
                  </a:ln>
                  <a:solidFill>
                    <a:schemeClr val="bg1"/>
                  </a:solidFill>
                  <a:effectLst/>
                  <a:latin typeface="Brock Script" pitchFamily="2" charset="0"/>
                </a:rPr>
                <a:t>Margarita</a:t>
              </a:r>
              <a:endParaRPr lang="es-ES" sz="1600" dirty="0">
                <a:ln w="6350">
                  <a:solidFill>
                    <a:srgbClr val="0070C0"/>
                  </a:solidFill>
                </a:ln>
                <a:solidFill>
                  <a:schemeClr val="bg1"/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209</Words>
  <Application>Microsoft Office PowerPoint</Application>
  <PresentationFormat>Presentación en pantalla (16:9)</PresentationFormat>
  <Paragraphs>26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Kingthings Flashbang</vt:lpstr>
      <vt:lpstr>Brock Script</vt:lpstr>
      <vt:lpstr>Matura MT Script Capitals</vt:lpstr>
      <vt:lpstr>Calibri</vt:lpstr>
      <vt:lpstr>Algerian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38</cp:revision>
  <dcterms:created xsi:type="dcterms:W3CDTF">2021-12-19T21:01:45Z</dcterms:created>
  <dcterms:modified xsi:type="dcterms:W3CDTF">2021-12-20T02:59:16Z</dcterms:modified>
</cp:coreProperties>
</file>