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8" r:id="rId4"/>
    <p:sldId id="275" r:id="rId5"/>
    <p:sldId id="272" r:id="rId6"/>
    <p:sldId id="273" r:id="rId7"/>
    <p:sldId id="274" r:id="rId8"/>
    <p:sldId id="270" r:id="rId9"/>
    <p:sldId id="259" r:id="rId10"/>
    <p:sldId id="260" r:id="rId11"/>
    <p:sldId id="271" r:id="rId12"/>
    <p:sldId id="261" r:id="rId13"/>
    <p:sldId id="266" r:id="rId14"/>
    <p:sldId id="269" r:id="rId15"/>
    <p:sldId id="276" r:id="rId16"/>
    <p:sldId id="277" r:id="rId17"/>
  </p:sldIdLst>
  <p:sldSz cx="9144000" cy="5143500" type="screen16x9"/>
  <p:notesSz cx="6858000" cy="9144000"/>
  <p:embeddedFontLst>
    <p:embeddedFont>
      <p:font typeface="Matura MT Script Capitals" pitchFamily="66" charset="0"/>
      <p:regular r:id="rId18"/>
    </p:embeddedFont>
    <p:embeddedFont>
      <p:font typeface="Calibri" pitchFamily="34" charset="0"/>
      <p:regular r:id="rId19"/>
      <p:bold r:id="rId20"/>
      <p:italic r:id="rId21"/>
      <p:boldItalic r:id="rId22"/>
    </p:embeddedFont>
    <p:embeddedFont>
      <p:font typeface="Algerian" pitchFamily="82" charset="0"/>
      <p:regular r:id="rId23"/>
    </p:embeddedFont>
    <p:embeddedFont>
      <p:font typeface="Brock Script" pitchFamily="2" charset="0"/>
      <p:regular r:id="rId24"/>
    </p:embeddedFont>
    <p:embeddedFont>
      <p:font typeface="Kristen ITC" pitchFamily="66" charset="0"/>
      <p:regular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bY2F+8EsvFRnmQ8im3UHA==" hashData="qGjx4BNSqHZDGc9mca6Hu7DuB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582C00"/>
    <a:srgbClr val="ECCF94"/>
    <a:srgbClr val="06224A"/>
    <a:srgbClr val="4E4959"/>
    <a:srgbClr val="4C4959"/>
    <a:srgbClr val="745A94"/>
    <a:srgbClr val="990000"/>
    <a:srgbClr val="B0753A"/>
    <a:srgbClr val="321900"/>
    <a:srgbClr val="542A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57" autoAdjust="0"/>
  </p:normalViewPr>
  <p:slideViewPr>
    <p:cSldViewPr>
      <p:cViewPr varScale="1">
        <p:scale>
          <a:sx n="61" d="100"/>
          <a:sy n="61" d="100"/>
        </p:scale>
        <p:origin x="-78" y="-12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385CB-CFC1-4DC4-8E3A-7A868827E0C6}" type="datetimeFigureOut">
              <a:rPr lang="es-ES" smtClean="0"/>
              <a:pPr/>
              <a:t>25/12/2020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FDD43-6F14-422E-9B43-783AFEC014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5F8385CB-CFC1-4DC4-8E3A-7A868827E0C6}" type="datetimeFigureOut">
              <a:rPr lang="es-ES" smtClean="0"/>
              <a:pPr/>
              <a:t>25/12/2020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0D8FDD43-6F14-422E-9B43-783AFEC0140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png"/><Relationship Id="rId1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CF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¡ Felicidades en tu día Colacho!\Imágenes\10 (3)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1851670"/>
            <a:ext cx="36724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rgbClr val="582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¡Felicidades </a:t>
            </a:r>
            <a:endParaRPr lang="es-ES" sz="4000" dirty="0" smtClean="0">
              <a:ln>
                <a:solidFill>
                  <a:srgbClr val="582C00"/>
                </a:solidFill>
              </a:ln>
              <a:blipFill>
                <a:blip r:embed="rId4"/>
                <a:stretch>
                  <a:fillRect/>
                </a:stretch>
              </a:blipFill>
              <a:latin typeface="Matura MT Script Capitals" pitchFamily="66" charset="0"/>
            </a:endParaRPr>
          </a:p>
          <a:p>
            <a:pPr algn="ctr"/>
            <a:r>
              <a:rPr lang="es-ES" sz="4000" dirty="0" smtClean="0">
                <a:ln>
                  <a:solidFill>
                    <a:srgbClr val="582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E</a:t>
            </a:r>
            <a:r>
              <a:rPr lang="es-ES" sz="4000" dirty="0" smtClean="0">
                <a:ln>
                  <a:solidFill>
                    <a:srgbClr val="582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n </a:t>
            </a:r>
            <a:r>
              <a:rPr lang="es-ES" sz="4000" dirty="0" smtClean="0">
                <a:ln>
                  <a:solidFill>
                    <a:srgbClr val="582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T</a:t>
            </a:r>
            <a:r>
              <a:rPr lang="es-ES" sz="4000" dirty="0" smtClean="0">
                <a:ln>
                  <a:solidFill>
                    <a:srgbClr val="582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u </a:t>
            </a:r>
            <a:r>
              <a:rPr lang="es-ES" sz="4000" dirty="0" smtClean="0">
                <a:ln>
                  <a:solidFill>
                    <a:srgbClr val="582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D</a:t>
            </a:r>
            <a:r>
              <a:rPr lang="es-ES" sz="4000" dirty="0" smtClean="0">
                <a:ln>
                  <a:solidFill>
                    <a:srgbClr val="582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ía </a:t>
            </a:r>
          </a:p>
          <a:p>
            <a:pPr algn="ctr"/>
            <a:r>
              <a:rPr lang="es-ES" sz="4000" dirty="0" err="1" smtClean="0">
                <a:ln>
                  <a:solidFill>
                    <a:srgbClr val="582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Colacho</a:t>
            </a:r>
            <a:r>
              <a:rPr lang="es-ES" sz="4000" dirty="0" smtClean="0">
                <a:ln>
                  <a:solidFill>
                    <a:srgbClr val="582C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Matura MT Script Capitals" pitchFamily="66" charset="0"/>
              </a:rPr>
              <a:t>!</a:t>
            </a:r>
            <a:endParaRPr lang="es-ES" sz="4000" dirty="0">
              <a:ln>
                <a:solidFill>
                  <a:srgbClr val="582C00"/>
                </a:solidFill>
              </a:ln>
              <a:blipFill>
                <a:blip r:embed="rId4"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257175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572000" y="2571750"/>
            <a:ext cx="4572000" cy="2571750"/>
          </a:xfrm>
          <a:prstGeom prst="frame">
            <a:avLst>
              <a:gd name="adj1" fmla="val 18266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4572000" y="0"/>
            <a:ext cx="4572000" cy="2571750"/>
          </a:xfrm>
          <a:prstGeom prst="frame">
            <a:avLst>
              <a:gd name="adj1" fmla="val 20428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707904" y="3363838"/>
            <a:ext cx="72008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>
    <p:sndAc>
      <p:stSnd>
        <p:snd r:embed="rId2" name="Canción de Cumpleaños  ”Cumpleaños Feliz“ Song Español Birthday Song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Imágenes\cumpleaños\FelicidadesCTV1b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25012"/>
            <a:ext cx="7656851" cy="430697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¡ Felicidades en tu día Colacho!\Imágenes\906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1707654"/>
            <a:ext cx="59046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Todos 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en la web estamos 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de fiesta porque hoy se celebra el cumpleaños de un hombre excepcional, quien a todos alegra con su carisma y con 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su 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gran corazón</a:t>
            </a:r>
          </a:p>
        </p:txBody>
      </p:sp>
      <p:pic>
        <p:nvPicPr>
          <p:cNvPr id="5" name="Picture 5" descr="E:\PPS  EXCLUSIVOS\- ¡ Felicidades en tu día Colacho!\Imágenes\maxresdefaul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987824" y="1779663"/>
            <a:ext cx="3384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. ¡Feliz cumpleaños, </a:t>
            </a:r>
            <a:r>
              <a:rPr lang="es-ES" sz="2400" dirty="0" err="1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Colacho</a:t>
            </a:r>
            <a:r>
              <a:rPr lang="es-ES" sz="24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! </a:t>
            </a:r>
            <a:endParaRPr lang="es-ES" sz="2400" dirty="0" smtClean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Matura MT Script Capitals" pitchFamily="66" charset="0"/>
            </a:endParaRPr>
          </a:p>
          <a:p>
            <a:pPr algn="ctr"/>
            <a:r>
              <a:rPr lang="es-ES" sz="24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Que </a:t>
            </a:r>
            <a:r>
              <a:rPr lang="es-ES" sz="24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lo pases genial.</a:t>
            </a:r>
            <a:endParaRPr lang="es-ES" sz="2400" dirty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2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¡ Felicidades en tu día Colacho!\Imágenes\Imagen2PIEOSCU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2427734"/>
            <a:ext cx="52565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Ha llegado el día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especial</a:t>
            </a:r>
          </a:p>
          <a:p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         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de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ese amigo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a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quien</a:t>
            </a:r>
          </a:p>
          <a:p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        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tanto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aprecio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,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y solo puedo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  </a:t>
            </a:r>
          </a:p>
          <a:p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      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pensar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en enviarle mis buenos </a:t>
            </a:r>
            <a:endParaRPr lang="es-ES" sz="2400" dirty="0" smtClean="0">
              <a:ln>
                <a:solidFill>
                  <a:srgbClr val="B0753A"/>
                </a:solidFill>
              </a:ln>
              <a:solidFill>
                <a:srgbClr val="542A00"/>
              </a:solidFill>
              <a:latin typeface="Matura MT Script Capitals" pitchFamily="66" charset="0"/>
            </a:endParaRPr>
          </a:p>
          <a:p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     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deseos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y un </a:t>
            </a:r>
            <a:r>
              <a:rPr lang="es-ES" sz="2400" dirty="0" smtClean="0">
                <a:ln>
                  <a:solidFill>
                    <a:srgbClr val="B0753A"/>
                  </a:solidFill>
                </a:ln>
                <a:solidFill>
                  <a:srgbClr val="542A00"/>
                </a:solidFill>
                <a:latin typeface="Matura MT Script Capitals" pitchFamily="66" charset="0"/>
              </a:rPr>
              <a:t>abrazo sincero.</a:t>
            </a:r>
            <a:endParaRPr lang="es-ES" sz="2400" dirty="0">
              <a:ln>
                <a:solidFill>
                  <a:srgbClr val="B0753A"/>
                </a:solidFill>
              </a:ln>
              <a:solidFill>
                <a:srgbClr val="542A00"/>
              </a:solidFill>
              <a:latin typeface="Matura MT Script Capitals" pitchFamily="66" charset="0"/>
            </a:endParaRPr>
          </a:p>
        </p:txBody>
      </p:sp>
      <p:pic>
        <p:nvPicPr>
          <p:cNvPr id="5123" name="Picture 3" descr="E:\Imágenes\cumpleaños\AmiCump13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67494"/>
            <a:ext cx="4608512" cy="1512168"/>
          </a:xfrm>
          <a:prstGeom prst="rect">
            <a:avLst/>
          </a:prstGeom>
          <a:noFill/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7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¡ Felicidades en tu día Colacho!\Imágenes\depositphotos_200408236-stock-video-background-with-fireworks-and-sta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51720" y="1491630"/>
            <a:ext cx="51125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Me enorgullece enormemente el poder llamarte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amigo,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pues eres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gran persona,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con valores y principios que hoy en día son difíciles de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encontrar.</a:t>
            </a:r>
          </a:p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Nunca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cambies.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¡ Felicidades en tu día Colacho!\Imágenes\91a8126ee5d6472b8ac3aedb04e3864d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195487"/>
            <a:ext cx="6912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Hoy, tu </a:t>
            </a:r>
            <a:r>
              <a:rPr lang="es-ES" sz="24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tarta </a:t>
            </a:r>
            <a:r>
              <a:rPr lang="es-ES" sz="24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de </a:t>
            </a:r>
            <a:r>
              <a:rPr lang="es-ES" sz="2400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cumpleaños suma una velita más, y eso solo significa que tienes derecho a pedir más deseos que el año anterior. </a:t>
            </a:r>
            <a:endParaRPr lang="es-ES" sz="2400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  <a:latin typeface="Matura MT Script Capitals" pitchFamily="66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3851920" y="1779663"/>
            <a:ext cx="1212900" cy="708844"/>
            <a:chOff x="3851920" y="1779662"/>
            <a:chExt cx="1212900" cy="708844"/>
          </a:xfrm>
        </p:grpSpPr>
        <p:pic>
          <p:nvPicPr>
            <p:cNvPr id="5" name="Picture 9" descr="E:\Imágenes\abecedarios\numero-seis77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51920" y="1779662"/>
              <a:ext cx="708844" cy="708844"/>
            </a:xfrm>
            <a:prstGeom prst="rect">
              <a:avLst/>
            </a:prstGeom>
            <a:noFill/>
          </p:spPr>
        </p:pic>
        <p:pic>
          <p:nvPicPr>
            <p:cNvPr id="6" name="Picture 10" descr="E:\Imágenes\abecedarios\numero-2-tarta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55976" y="1779662"/>
              <a:ext cx="708844" cy="708844"/>
            </a:xfrm>
            <a:prstGeom prst="rect">
              <a:avLst/>
            </a:prstGeom>
            <a:noFill/>
          </p:spPr>
        </p:pic>
      </p:grp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¡ Felicidades en tu día Colacho!\Imágenes\fondo-azul-con-regalos-de-navidad-para-albumes-classic-de-hofmann_navidades-5-classic_1200p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1"/>
            <a:ext cx="9193213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555526"/>
            <a:ext cx="6678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Festejar 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tu cumpleaños 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es una gran alegría, 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pues no hay nada como saber que un hombre tan especial recibe la oportunidad de sumar un año más, para seguir construyendo una vida de 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felicidad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 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Matura MT Script Capitals" pitchFamily="66" charset="0"/>
              </a:rPr>
              <a:t>y de hermosos recuerdos. </a:t>
            </a:r>
            <a:endParaRPr lang="es-ES" sz="2400" dirty="0">
              <a:ln>
                <a:solidFill>
                  <a:schemeClr val="bg1"/>
                </a:solidFill>
              </a:ln>
              <a:solidFill>
                <a:srgbClr val="002060"/>
              </a:solidFill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1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PPS  EXCLUSIVOS\- ¡ Felicidades en tu día Colacho!\Imágenes\8 - tarjeta-de-feliz-cumpleaños-pap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100" name="Picture 4" descr="E:\PPS  EXCLUSIVOS\- ¡ Felicidades en tu día Colacho!\Imágenes\tarjeta-de-feliz-cumpleaños-pap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723879"/>
            <a:ext cx="5814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hoy sea un día estupendo y que cada segundo encuentres una nueva razón para sonreír.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4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¡ Felicidades en tu día Colacho!\Imágenes\9 - free-3d-wallpaper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9218" name="Picture 2" descr="E:\PPS  EXCLUSIVOS\- ¡ Felicidades en tu día Colacho!\Imágenes\free-3d-wallpaper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83518"/>
            <a:ext cx="64087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Porque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me has apoyado siempre en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las buenas y en las malas,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hoy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deseo que toda la felicidad del mundo invada tu alma y que todos tus sueños se cumplan. 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22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E:\PPS  EXCLUSIVOS\- ¡ Felicidades en tu día Colacho!\Imágenes\10 - maxresdefault-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pic>
        <p:nvPicPr>
          <p:cNvPr id="13314" name="Picture 2" descr="E:\PPS  EXCLUSIVOS\- ¡ Felicidades en tu día Colacho!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195736" y="483518"/>
            <a:ext cx="446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¡¡felicidades!!</a:t>
            </a:r>
            <a:endParaRPr lang="es-E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491882" y="3507855"/>
            <a:ext cx="19688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COLACHO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grpSp>
        <p:nvGrpSpPr>
          <p:cNvPr id="8" name="7 Grupo"/>
          <p:cNvGrpSpPr/>
          <p:nvPr/>
        </p:nvGrpSpPr>
        <p:grpSpPr>
          <a:xfrm>
            <a:off x="3923928" y="2787774"/>
            <a:ext cx="1212900" cy="708844"/>
            <a:chOff x="3851920" y="1779662"/>
            <a:chExt cx="1212900" cy="708844"/>
          </a:xfrm>
        </p:grpSpPr>
        <p:pic>
          <p:nvPicPr>
            <p:cNvPr id="9" name="Picture 9" descr="E:\Imágenes\abecedarios\numero-seis77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51920" y="1779662"/>
              <a:ext cx="708844" cy="708844"/>
            </a:xfrm>
            <a:prstGeom prst="rect">
              <a:avLst/>
            </a:prstGeom>
            <a:noFill/>
          </p:spPr>
        </p:pic>
        <p:pic>
          <p:nvPicPr>
            <p:cNvPr id="10" name="Picture 10" descr="E:\Imágenes\abecedarios\numero-2-tarta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355976" y="1779662"/>
              <a:ext cx="708844" cy="708844"/>
            </a:xfrm>
            <a:prstGeom prst="rect">
              <a:avLst/>
            </a:prstGeom>
            <a:noFill/>
          </p:spPr>
        </p:pic>
      </p:grp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¡ Felicidades en tu día Colacho!\Imágenes\sharni-alazi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627534"/>
            <a:ext cx="29523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 amigo como tú no es fácil de encontrar y por eso me considero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afortunada,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pues tener tu amistad es el mejor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regalo.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grpSp>
        <p:nvGrpSpPr>
          <p:cNvPr id="10" name="9 Grupo"/>
          <p:cNvGrpSpPr/>
          <p:nvPr/>
        </p:nvGrpSpPr>
        <p:grpSpPr>
          <a:xfrm>
            <a:off x="5796136" y="1"/>
            <a:ext cx="3347864" cy="3507854"/>
            <a:chOff x="5796136" y="0"/>
            <a:chExt cx="3347864" cy="3507854"/>
          </a:xfrm>
        </p:grpSpPr>
        <p:pic>
          <p:nvPicPr>
            <p:cNvPr id="10244" name="Picture 4" descr="E:\Imágenes\cumpleaños\rgh1210614913g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96136" y="195486"/>
              <a:ext cx="1709737" cy="1296144"/>
            </a:xfrm>
            <a:prstGeom prst="rect">
              <a:avLst/>
            </a:prstGeom>
            <a:noFill/>
          </p:spPr>
        </p:pic>
        <p:pic>
          <p:nvPicPr>
            <p:cNvPr id="10245" name="Picture 5" descr="E:\Imágenes\cumpleaños\rgh1210614913g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434263" y="0"/>
              <a:ext cx="1709737" cy="1296144"/>
            </a:xfrm>
            <a:prstGeom prst="rect">
              <a:avLst/>
            </a:prstGeom>
            <a:noFill/>
          </p:spPr>
        </p:pic>
        <p:pic>
          <p:nvPicPr>
            <p:cNvPr id="10246" name="Picture 6" descr="E:\Imágenes\cumpleaños\rgh1210614913g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96136" y="1275606"/>
              <a:ext cx="1709737" cy="1296144"/>
            </a:xfrm>
            <a:prstGeom prst="rect">
              <a:avLst/>
            </a:prstGeom>
            <a:noFill/>
          </p:spPr>
        </p:pic>
        <p:pic>
          <p:nvPicPr>
            <p:cNvPr id="10247" name="Picture 7" descr="E:\Imágenes\cumpleaños\rgh1210614913g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434263" y="1131590"/>
              <a:ext cx="1709737" cy="1296144"/>
            </a:xfrm>
            <a:prstGeom prst="rect">
              <a:avLst/>
            </a:prstGeom>
            <a:noFill/>
          </p:spPr>
        </p:pic>
        <p:pic>
          <p:nvPicPr>
            <p:cNvPr id="10248" name="Picture 8" descr="E:\Imágenes\cumpleaños\rgh1210614913g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495888" y="2499742"/>
              <a:ext cx="2018097" cy="1008112"/>
            </a:xfrm>
            <a:prstGeom prst="rect">
              <a:avLst/>
            </a:prstGeom>
            <a:noFill/>
          </p:spPr>
        </p:pic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¡ Felicidades en tu día Colacho!\Imágenes\oNwN-43f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42863"/>
            <a:ext cx="9163050" cy="50577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483518"/>
            <a:ext cx="61926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C00000"/>
                  </a:solidFill>
                </a:ln>
                <a:latin typeface="Matura MT Script Capitals" pitchFamily="66" charset="0"/>
              </a:rPr>
              <a:t>Encontrar palabras de cumpleaños para un amigo como tú no es una tarea fácil, pues son tantas las cosas que quisiera decirte y desearte, que cualquier frase se quedaría corta. </a:t>
            </a:r>
            <a:endParaRPr lang="es-ES" sz="2400" dirty="0">
              <a:ln>
                <a:solidFill>
                  <a:srgbClr val="C00000"/>
                </a:solidFill>
              </a:ln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¡ Felicidades en tu día Colacho!\Imágenes\915e3ff1-3a10-4491-96bb-cb387e1d9f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rot="1015138">
            <a:off x="4703478" y="1442735"/>
            <a:ext cx="30137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Matura MT Script Capitals" pitchFamily="66" charset="0"/>
              </a:rPr>
              <a:t>Por eso, solo te daré las gracias por ser tan especial.</a:t>
            </a:r>
            <a:endParaRPr lang="es-ES" sz="2400" dirty="0">
              <a:ln>
                <a:solidFill>
                  <a:srgbClr val="FF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 rot="1154764">
            <a:off x="4373789" y="2572846"/>
            <a:ext cx="31745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Matura MT Script Capitals" pitchFamily="66" charset="0"/>
              </a:rPr>
              <a:t>¡¡Felicidades!!</a:t>
            </a:r>
            <a:endParaRPr lang="es-ES" sz="3600" dirty="0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E:\PPS  EXCLUSIVOS\- ¡ Felicidades en tu día Colacho!\Imágenes\28800bd3acb2a1578700a8c07b5f2c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187624" y="1779662"/>
            <a:ext cx="2420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Diciembre 2020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3528" y="699542"/>
            <a:ext cx="46714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Música: Que tu día sea especial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grpSp>
        <p:nvGrpSpPr>
          <p:cNvPr id="12" name="11 Grupo"/>
          <p:cNvGrpSpPr/>
          <p:nvPr/>
        </p:nvGrpSpPr>
        <p:grpSpPr>
          <a:xfrm>
            <a:off x="7164288" y="2859783"/>
            <a:ext cx="1080120" cy="1922730"/>
            <a:chOff x="7524328" y="2067694"/>
            <a:chExt cx="1080120" cy="1922730"/>
          </a:xfrm>
        </p:grpSpPr>
        <p:pic>
          <p:nvPicPr>
            <p:cNvPr id="13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596336" y="2067694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14" name="13 CuadroTexto"/>
            <p:cNvSpPr txBox="1"/>
            <p:nvPr/>
          </p:nvSpPr>
          <p:spPr>
            <a:xfrm>
              <a:off x="7524328" y="3651870"/>
              <a:ext cx="103906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</p:grpSp>
      <p:sp>
        <p:nvSpPr>
          <p:cNvPr id="8" name="7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isósceles"/>
          <p:cNvSpPr/>
          <p:nvPr/>
        </p:nvSpPr>
        <p:spPr>
          <a:xfrm flipH="1"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isósceles"/>
          <p:cNvSpPr/>
          <p:nvPr/>
        </p:nvSpPr>
        <p:spPr>
          <a:xfrm rot="5400000" flipH="1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266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 animBg="1"/>
      <p:bldP spid="11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2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343</Words>
  <Application>Microsoft Office PowerPoint</Application>
  <PresentationFormat>Presentación en pantalla (16:9)</PresentationFormat>
  <Paragraphs>29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Arial</vt:lpstr>
      <vt:lpstr>Matura MT Script Capitals</vt:lpstr>
      <vt:lpstr>Calibri</vt:lpstr>
      <vt:lpstr>Algerian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37</cp:revision>
  <dcterms:created xsi:type="dcterms:W3CDTF">2020-12-25T00:02:16Z</dcterms:created>
  <dcterms:modified xsi:type="dcterms:W3CDTF">2020-12-25T23:42:48Z</dcterms:modified>
</cp:coreProperties>
</file>